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4" r:id="rId4"/>
    <p:sldId id="265" r:id="rId5"/>
    <p:sldId id="266" r:id="rId6"/>
    <p:sldId id="267" r:id="rId7"/>
    <p:sldId id="268" r:id="rId8"/>
    <p:sldId id="269" r:id="rId9"/>
    <p:sldId id="270" r:id="rId10"/>
    <p:sldId id="257" r:id="rId11"/>
    <p:sldId id="258" r:id="rId12"/>
    <p:sldId id="259" r:id="rId13"/>
    <p:sldId id="261" r:id="rId14"/>
    <p:sldId id="271" r:id="rId15"/>
    <p:sldId id="260" r:id="rId16"/>
    <p:sldId id="26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3" d="100"/>
          <a:sy n="63" d="100"/>
        </p:scale>
        <p:origin x="1020"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14643-E8EA-2B10-16D5-52F2464A7A3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20902F1-88A1-19BA-C18C-82819B1916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0744A67-9025-8249-632E-37C08DEDDA33}"/>
              </a:ext>
            </a:extLst>
          </p:cNvPr>
          <p:cNvSpPr>
            <a:spLocks noGrp="1"/>
          </p:cNvSpPr>
          <p:nvPr>
            <p:ph type="dt" sz="half" idx="10"/>
          </p:nvPr>
        </p:nvSpPr>
        <p:spPr/>
        <p:txBody>
          <a:bodyPr/>
          <a:lstStyle/>
          <a:p>
            <a:fld id="{7EF9DAF4-3B57-45CB-A246-D411FE3B59E2}" type="datetimeFigureOut">
              <a:rPr lang="en-US" smtClean="0"/>
              <a:t>2/4/2025</a:t>
            </a:fld>
            <a:endParaRPr lang="en-US"/>
          </a:p>
        </p:txBody>
      </p:sp>
      <p:sp>
        <p:nvSpPr>
          <p:cNvPr id="5" name="Footer Placeholder 4">
            <a:extLst>
              <a:ext uri="{FF2B5EF4-FFF2-40B4-BE49-F238E27FC236}">
                <a16:creationId xmlns:a16="http://schemas.microsoft.com/office/drawing/2014/main" id="{653AD1D1-2D4D-64D7-5C20-2F8732992F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522DB9-65B9-26FF-5F3D-8F28BCA24BA0}"/>
              </a:ext>
            </a:extLst>
          </p:cNvPr>
          <p:cNvSpPr>
            <a:spLocks noGrp="1"/>
          </p:cNvSpPr>
          <p:nvPr>
            <p:ph type="sldNum" sz="quarter" idx="12"/>
          </p:nvPr>
        </p:nvSpPr>
        <p:spPr/>
        <p:txBody>
          <a:bodyPr/>
          <a:lstStyle/>
          <a:p>
            <a:fld id="{5D74CA86-2DDC-4D0E-88D3-234BADBE2F8A}" type="slidenum">
              <a:rPr lang="en-US" smtClean="0"/>
              <a:t>‹#›</a:t>
            </a:fld>
            <a:endParaRPr lang="en-US"/>
          </a:p>
        </p:txBody>
      </p:sp>
    </p:spTree>
    <p:extLst>
      <p:ext uri="{BB962C8B-B14F-4D97-AF65-F5344CB8AC3E}">
        <p14:creationId xmlns:p14="http://schemas.microsoft.com/office/powerpoint/2010/main" val="3578366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E2280-06E6-2815-846C-CC5526A04FC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A0A5C8B-8846-FA6F-A605-455C0473F50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62BEBE-E243-1993-AFF2-9E6C55C304EC}"/>
              </a:ext>
            </a:extLst>
          </p:cNvPr>
          <p:cNvSpPr>
            <a:spLocks noGrp="1"/>
          </p:cNvSpPr>
          <p:nvPr>
            <p:ph type="dt" sz="half" idx="10"/>
          </p:nvPr>
        </p:nvSpPr>
        <p:spPr/>
        <p:txBody>
          <a:bodyPr/>
          <a:lstStyle/>
          <a:p>
            <a:fld id="{7EF9DAF4-3B57-45CB-A246-D411FE3B59E2}" type="datetimeFigureOut">
              <a:rPr lang="en-US" smtClean="0"/>
              <a:t>2/4/2025</a:t>
            </a:fld>
            <a:endParaRPr lang="en-US"/>
          </a:p>
        </p:txBody>
      </p:sp>
      <p:sp>
        <p:nvSpPr>
          <p:cNvPr id="5" name="Footer Placeholder 4">
            <a:extLst>
              <a:ext uri="{FF2B5EF4-FFF2-40B4-BE49-F238E27FC236}">
                <a16:creationId xmlns:a16="http://schemas.microsoft.com/office/drawing/2014/main" id="{AC0E04A8-CCFB-A075-D1D8-3642A0F89A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92F134-4F24-59E5-7460-E498F941A94A}"/>
              </a:ext>
            </a:extLst>
          </p:cNvPr>
          <p:cNvSpPr>
            <a:spLocks noGrp="1"/>
          </p:cNvSpPr>
          <p:nvPr>
            <p:ph type="sldNum" sz="quarter" idx="12"/>
          </p:nvPr>
        </p:nvSpPr>
        <p:spPr/>
        <p:txBody>
          <a:bodyPr/>
          <a:lstStyle/>
          <a:p>
            <a:fld id="{5D74CA86-2DDC-4D0E-88D3-234BADBE2F8A}" type="slidenum">
              <a:rPr lang="en-US" smtClean="0"/>
              <a:t>‹#›</a:t>
            </a:fld>
            <a:endParaRPr lang="en-US"/>
          </a:p>
        </p:txBody>
      </p:sp>
    </p:spTree>
    <p:extLst>
      <p:ext uri="{BB962C8B-B14F-4D97-AF65-F5344CB8AC3E}">
        <p14:creationId xmlns:p14="http://schemas.microsoft.com/office/powerpoint/2010/main" val="2327335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A43E284-30A5-8DD8-6EB5-87D48C5F58F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F2B2905-648F-2CED-6696-ECE94FBA073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1F09B9-816E-BF52-B273-00D16C120FF1}"/>
              </a:ext>
            </a:extLst>
          </p:cNvPr>
          <p:cNvSpPr>
            <a:spLocks noGrp="1"/>
          </p:cNvSpPr>
          <p:nvPr>
            <p:ph type="dt" sz="half" idx="10"/>
          </p:nvPr>
        </p:nvSpPr>
        <p:spPr/>
        <p:txBody>
          <a:bodyPr/>
          <a:lstStyle/>
          <a:p>
            <a:fld id="{7EF9DAF4-3B57-45CB-A246-D411FE3B59E2}" type="datetimeFigureOut">
              <a:rPr lang="en-US" smtClean="0"/>
              <a:t>2/4/2025</a:t>
            </a:fld>
            <a:endParaRPr lang="en-US"/>
          </a:p>
        </p:txBody>
      </p:sp>
      <p:sp>
        <p:nvSpPr>
          <p:cNvPr id="5" name="Footer Placeholder 4">
            <a:extLst>
              <a:ext uri="{FF2B5EF4-FFF2-40B4-BE49-F238E27FC236}">
                <a16:creationId xmlns:a16="http://schemas.microsoft.com/office/drawing/2014/main" id="{ABEDEA11-74C7-2F74-AC4C-72DFC19E38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268B55-F024-7BE7-61D8-6D970CD9987B}"/>
              </a:ext>
            </a:extLst>
          </p:cNvPr>
          <p:cNvSpPr>
            <a:spLocks noGrp="1"/>
          </p:cNvSpPr>
          <p:nvPr>
            <p:ph type="sldNum" sz="quarter" idx="12"/>
          </p:nvPr>
        </p:nvSpPr>
        <p:spPr/>
        <p:txBody>
          <a:bodyPr/>
          <a:lstStyle/>
          <a:p>
            <a:fld id="{5D74CA86-2DDC-4D0E-88D3-234BADBE2F8A}" type="slidenum">
              <a:rPr lang="en-US" smtClean="0"/>
              <a:t>‹#›</a:t>
            </a:fld>
            <a:endParaRPr lang="en-US"/>
          </a:p>
        </p:txBody>
      </p:sp>
    </p:spTree>
    <p:extLst>
      <p:ext uri="{BB962C8B-B14F-4D97-AF65-F5344CB8AC3E}">
        <p14:creationId xmlns:p14="http://schemas.microsoft.com/office/powerpoint/2010/main" val="2516744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82940-3BA3-1796-7211-1C0634684C6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7639DEC-B215-4BD6-0CCE-D6178D348BC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35F769-2FAF-5403-069B-BC6449C7C690}"/>
              </a:ext>
            </a:extLst>
          </p:cNvPr>
          <p:cNvSpPr>
            <a:spLocks noGrp="1"/>
          </p:cNvSpPr>
          <p:nvPr>
            <p:ph type="dt" sz="half" idx="10"/>
          </p:nvPr>
        </p:nvSpPr>
        <p:spPr/>
        <p:txBody>
          <a:bodyPr/>
          <a:lstStyle/>
          <a:p>
            <a:fld id="{7EF9DAF4-3B57-45CB-A246-D411FE3B59E2}" type="datetimeFigureOut">
              <a:rPr lang="en-US" smtClean="0"/>
              <a:t>2/4/2025</a:t>
            </a:fld>
            <a:endParaRPr lang="en-US"/>
          </a:p>
        </p:txBody>
      </p:sp>
      <p:sp>
        <p:nvSpPr>
          <p:cNvPr id="5" name="Footer Placeholder 4">
            <a:extLst>
              <a:ext uri="{FF2B5EF4-FFF2-40B4-BE49-F238E27FC236}">
                <a16:creationId xmlns:a16="http://schemas.microsoft.com/office/drawing/2014/main" id="{3BE04EA8-C20E-9EF1-2A01-F890C18086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E802DC-BA07-360E-CBC8-FB6DA8900260}"/>
              </a:ext>
            </a:extLst>
          </p:cNvPr>
          <p:cNvSpPr>
            <a:spLocks noGrp="1"/>
          </p:cNvSpPr>
          <p:nvPr>
            <p:ph type="sldNum" sz="quarter" idx="12"/>
          </p:nvPr>
        </p:nvSpPr>
        <p:spPr/>
        <p:txBody>
          <a:bodyPr/>
          <a:lstStyle/>
          <a:p>
            <a:fld id="{5D74CA86-2DDC-4D0E-88D3-234BADBE2F8A}" type="slidenum">
              <a:rPr lang="en-US" smtClean="0"/>
              <a:t>‹#›</a:t>
            </a:fld>
            <a:endParaRPr lang="en-US"/>
          </a:p>
        </p:txBody>
      </p:sp>
    </p:spTree>
    <p:extLst>
      <p:ext uri="{BB962C8B-B14F-4D97-AF65-F5344CB8AC3E}">
        <p14:creationId xmlns:p14="http://schemas.microsoft.com/office/powerpoint/2010/main" val="1856482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1291B-2971-94EA-63FD-899F457005E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C765A1-6A21-49C2-F69A-31C6E670CB7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98FB10F-B501-1039-69C8-084A96B204A2}"/>
              </a:ext>
            </a:extLst>
          </p:cNvPr>
          <p:cNvSpPr>
            <a:spLocks noGrp="1"/>
          </p:cNvSpPr>
          <p:nvPr>
            <p:ph type="dt" sz="half" idx="10"/>
          </p:nvPr>
        </p:nvSpPr>
        <p:spPr/>
        <p:txBody>
          <a:bodyPr/>
          <a:lstStyle/>
          <a:p>
            <a:fld id="{7EF9DAF4-3B57-45CB-A246-D411FE3B59E2}" type="datetimeFigureOut">
              <a:rPr lang="en-US" smtClean="0"/>
              <a:t>2/4/2025</a:t>
            </a:fld>
            <a:endParaRPr lang="en-US"/>
          </a:p>
        </p:txBody>
      </p:sp>
      <p:sp>
        <p:nvSpPr>
          <p:cNvPr id="5" name="Footer Placeholder 4">
            <a:extLst>
              <a:ext uri="{FF2B5EF4-FFF2-40B4-BE49-F238E27FC236}">
                <a16:creationId xmlns:a16="http://schemas.microsoft.com/office/drawing/2014/main" id="{2B44F5D6-0390-5574-EB8E-795EB31558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AF6B19-D11F-6338-F945-14B7DFC6B704}"/>
              </a:ext>
            </a:extLst>
          </p:cNvPr>
          <p:cNvSpPr>
            <a:spLocks noGrp="1"/>
          </p:cNvSpPr>
          <p:nvPr>
            <p:ph type="sldNum" sz="quarter" idx="12"/>
          </p:nvPr>
        </p:nvSpPr>
        <p:spPr/>
        <p:txBody>
          <a:bodyPr/>
          <a:lstStyle/>
          <a:p>
            <a:fld id="{5D74CA86-2DDC-4D0E-88D3-234BADBE2F8A}" type="slidenum">
              <a:rPr lang="en-US" smtClean="0"/>
              <a:t>‹#›</a:t>
            </a:fld>
            <a:endParaRPr lang="en-US"/>
          </a:p>
        </p:txBody>
      </p:sp>
    </p:spTree>
    <p:extLst>
      <p:ext uri="{BB962C8B-B14F-4D97-AF65-F5344CB8AC3E}">
        <p14:creationId xmlns:p14="http://schemas.microsoft.com/office/powerpoint/2010/main" val="1535252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50CE7-CBF9-FF06-FD0B-DBE2D6B7019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FFBF35D-2637-51D0-8B35-90E772D03D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1BB11F8-C93B-9FF6-74E8-083E377A211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32BFA42-D14D-1303-4D45-597201B99539}"/>
              </a:ext>
            </a:extLst>
          </p:cNvPr>
          <p:cNvSpPr>
            <a:spLocks noGrp="1"/>
          </p:cNvSpPr>
          <p:nvPr>
            <p:ph type="dt" sz="half" idx="10"/>
          </p:nvPr>
        </p:nvSpPr>
        <p:spPr/>
        <p:txBody>
          <a:bodyPr/>
          <a:lstStyle/>
          <a:p>
            <a:fld id="{7EF9DAF4-3B57-45CB-A246-D411FE3B59E2}" type="datetimeFigureOut">
              <a:rPr lang="en-US" smtClean="0"/>
              <a:t>2/4/2025</a:t>
            </a:fld>
            <a:endParaRPr lang="en-US"/>
          </a:p>
        </p:txBody>
      </p:sp>
      <p:sp>
        <p:nvSpPr>
          <p:cNvPr id="6" name="Footer Placeholder 5">
            <a:extLst>
              <a:ext uri="{FF2B5EF4-FFF2-40B4-BE49-F238E27FC236}">
                <a16:creationId xmlns:a16="http://schemas.microsoft.com/office/drawing/2014/main" id="{F77EA36A-DCED-FD8F-5B35-F54B7FAE3E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20CDB1-B0AC-7914-77C6-66C47BA9996B}"/>
              </a:ext>
            </a:extLst>
          </p:cNvPr>
          <p:cNvSpPr>
            <a:spLocks noGrp="1"/>
          </p:cNvSpPr>
          <p:nvPr>
            <p:ph type="sldNum" sz="quarter" idx="12"/>
          </p:nvPr>
        </p:nvSpPr>
        <p:spPr/>
        <p:txBody>
          <a:bodyPr/>
          <a:lstStyle/>
          <a:p>
            <a:fld id="{5D74CA86-2DDC-4D0E-88D3-234BADBE2F8A}" type="slidenum">
              <a:rPr lang="en-US" smtClean="0"/>
              <a:t>‹#›</a:t>
            </a:fld>
            <a:endParaRPr lang="en-US"/>
          </a:p>
        </p:txBody>
      </p:sp>
    </p:spTree>
    <p:extLst>
      <p:ext uri="{BB962C8B-B14F-4D97-AF65-F5344CB8AC3E}">
        <p14:creationId xmlns:p14="http://schemas.microsoft.com/office/powerpoint/2010/main" val="124988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F25A6-9C7B-F9D5-D88E-A0BC2F8EBAD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3E548CA-FC8E-3EE3-7222-035AA27380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43081AF-C35E-A37F-3E12-66A5943CD7D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45165A5-CD85-898B-3337-A62E2D0F3A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83FD596-295A-3E84-19B2-5A4444400A3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745B2AF-569B-05F5-F2C2-43532D3A829B}"/>
              </a:ext>
            </a:extLst>
          </p:cNvPr>
          <p:cNvSpPr>
            <a:spLocks noGrp="1"/>
          </p:cNvSpPr>
          <p:nvPr>
            <p:ph type="dt" sz="half" idx="10"/>
          </p:nvPr>
        </p:nvSpPr>
        <p:spPr/>
        <p:txBody>
          <a:bodyPr/>
          <a:lstStyle/>
          <a:p>
            <a:fld id="{7EF9DAF4-3B57-45CB-A246-D411FE3B59E2}" type="datetimeFigureOut">
              <a:rPr lang="en-US" smtClean="0"/>
              <a:t>2/4/2025</a:t>
            </a:fld>
            <a:endParaRPr lang="en-US"/>
          </a:p>
        </p:txBody>
      </p:sp>
      <p:sp>
        <p:nvSpPr>
          <p:cNvPr id="8" name="Footer Placeholder 7">
            <a:extLst>
              <a:ext uri="{FF2B5EF4-FFF2-40B4-BE49-F238E27FC236}">
                <a16:creationId xmlns:a16="http://schemas.microsoft.com/office/drawing/2014/main" id="{43EB4165-6358-DF10-B917-2982EAA0C7C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27726A9-050D-4FA3-9B67-52CBC464C352}"/>
              </a:ext>
            </a:extLst>
          </p:cNvPr>
          <p:cNvSpPr>
            <a:spLocks noGrp="1"/>
          </p:cNvSpPr>
          <p:nvPr>
            <p:ph type="sldNum" sz="quarter" idx="12"/>
          </p:nvPr>
        </p:nvSpPr>
        <p:spPr/>
        <p:txBody>
          <a:bodyPr/>
          <a:lstStyle/>
          <a:p>
            <a:fld id="{5D74CA86-2DDC-4D0E-88D3-234BADBE2F8A}" type="slidenum">
              <a:rPr lang="en-US" smtClean="0"/>
              <a:t>‹#›</a:t>
            </a:fld>
            <a:endParaRPr lang="en-US"/>
          </a:p>
        </p:txBody>
      </p:sp>
    </p:spTree>
    <p:extLst>
      <p:ext uri="{BB962C8B-B14F-4D97-AF65-F5344CB8AC3E}">
        <p14:creationId xmlns:p14="http://schemas.microsoft.com/office/powerpoint/2010/main" val="1444859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58220-27A6-E9C2-D90E-50664497637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95F420C-167B-1CBD-3FCA-A0A1F8B7760C}"/>
              </a:ext>
            </a:extLst>
          </p:cNvPr>
          <p:cNvSpPr>
            <a:spLocks noGrp="1"/>
          </p:cNvSpPr>
          <p:nvPr>
            <p:ph type="dt" sz="half" idx="10"/>
          </p:nvPr>
        </p:nvSpPr>
        <p:spPr/>
        <p:txBody>
          <a:bodyPr/>
          <a:lstStyle/>
          <a:p>
            <a:fld id="{7EF9DAF4-3B57-45CB-A246-D411FE3B59E2}" type="datetimeFigureOut">
              <a:rPr lang="en-US" smtClean="0"/>
              <a:t>2/4/2025</a:t>
            </a:fld>
            <a:endParaRPr lang="en-US"/>
          </a:p>
        </p:txBody>
      </p:sp>
      <p:sp>
        <p:nvSpPr>
          <p:cNvPr id="4" name="Footer Placeholder 3">
            <a:extLst>
              <a:ext uri="{FF2B5EF4-FFF2-40B4-BE49-F238E27FC236}">
                <a16:creationId xmlns:a16="http://schemas.microsoft.com/office/drawing/2014/main" id="{A2B634E5-9474-0F81-3FBF-C323A81CB06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9FACA8F-E886-2EE1-6D2F-7B876253153F}"/>
              </a:ext>
            </a:extLst>
          </p:cNvPr>
          <p:cNvSpPr>
            <a:spLocks noGrp="1"/>
          </p:cNvSpPr>
          <p:nvPr>
            <p:ph type="sldNum" sz="quarter" idx="12"/>
          </p:nvPr>
        </p:nvSpPr>
        <p:spPr/>
        <p:txBody>
          <a:bodyPr/>
          <a:lstStyle/>
          <a:p>
            <a:fld id="{5D74CA86-2DDC-4D0E-88D3-234BADBE2F8A}" type="slidenum">
              <a:rPr lang="en-US" smtClean="0"/>
              <a:t>‹#›</a:t>
            </a:fld>
            <a:endParaRPr lang="en-US"/>
          </a:p>
        </p:txBody>
      </p:sp>
    </p:spTree>
    <p:extLst>
      <p:ext uri="{BB962C8B-B14F-4D97-AF65-F5344CB8AC3E}">
        <p14:creationId xmlns:p14="http://schemas.microsoft.com/office/powerpoint/2010/main" val="2599206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56DDB2-94A8-1DB9-F7FF-3C73762C8980}"/>
              </a:ext>
            </a:extLst>
          </p:cNvPr>
          <p:cNvSpPr>
            <a:spLocks noGrp="1"/>
          </p:cNvSpPr>
          <p:nvPr>
            <p:ph type="dt" sz="half" idx="10"/>
          </p:nvPr>
        </p:nvSpPr>
        <p:spPr/>
        <p:txBody>
          <a:bodyPr/>
          <a:lstStyle/>
          <a:p>
            <a:fld id="{7EF9DAF4-3B57-45CB-A246-D411FE3B59E2}" type="datetimeFigureOut">
              <a:rPr lang="en-US" smtClean="0"/>
              <a:t>2/4/2025</a:t>
            </a:fld>
            <a:endParaRPr lang="en-US"/>
          </a:p>
        </p:txBody>
      </p:sp>
      <p:sp>
        <p:nvSpPr>
          <p:cNvPr id="3" name="Footer Placeholder 2">
            <a:extLst>
              <a:ext uri="{FF2B5EF4-FFF2-40B4-BE49-F238E27FC236}">
                <a16:creationId xmlns:a16="http://schemas.microsoft.com/office/drawing/2014/main" id="{501970C1-3F4F-14C4-4E13-1939377153F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B7391AB-EAED-87B9-BA14-28783DC6DBAE}"/>
              </a:ext>
            </a:extLst>
          </p:cNvPr>
          <p:cNvSpPr>
            <a:spLocks noGrp="1"/>
          </p:cNvSpPr>
          <p:nvPr>
            <p:ph type="sldNum" sz="quarter" idx="12"/>
          </p:nvPr>
        </p:nvSpPr>
        <p:spPr/>
        <p:txBody>
          <a:bodyPr/>
          <a:lstStyle/>
          <a:p>
            <a:fld id="{5D74CA86-2DDC-4D0E-88D3-234BADBE2F8A}" type="slidenum">
              <a:rPr lang="en-US" smtClean="0"/>
              <a:t>‹#›</a:t>
            </a:fld>
            <a:endParaRPr lang="en-US"/>
          </a:p>
        </p:txBody>
      </p:sp>
    </p:spTree>
    <p:extLst>
      <p:ext uri="{BB962C8B-B14F-4D97-AF65-F5344CB8AC3E}">
        <p14:creationId xmlns:p14="http://schemas.microsoft.com/office/powerpoint/2010/main" val="1386281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4A442-5F5F-322A-7020-9FA654CC85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6ECB597-2A6F-8AEE-051B-232BC9E203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A01DD24-C2BD-E0A0-7405-0C7E15FC73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4322A3-0F5A-56B8-5A7A-801E2519E3C2}"/>
              </a:ext>
            </a:extLst>
          </p:cNvPr>
          <p:cNvSpPr>
            <a:spLocks noGrp="1"/>
          </p:cNvSpPr>
          <p:nvPr>
            <p:ph type="dt" sz="half" idx="10"/>
          </p:nvPr>
        </p:nvSpPr>
        <p:spPr/>
        <p:txBody>
          <a:bodyPr/>
          <a:lstStyle/>
          <a:p>
            <a:fld id="{7EF9DAF4-3B57-45CB-A246-D411FE3B59E2}" type="datetimeFigureOut">
              <a:rPr lang="en-US" smtClean="0"/>
              <a:t>2/4/2025</a:t>
            </a:fld>
            <a:endParaRPr lang="en-US"/>
          </a:p>
        </p:txBody>
      </p:sp>
      <p:sp>
        <p:nvSpPr>
          <p:cNvPr id="6" name="Footer Placeholder 5">
            <a:extLst>
              <a:ext uri="{FF2B5EF4-FFF2-40B4-BE49-F238E27FC236}">
                <a16:creationId xmlns:a16="http://schemas.microsoft.com/office/drawing/2014/main" id="{4F9F9793-BE0F-ED8E-9C94-170924C254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290165-5453-C3DF-01D8-EB43389D1AEE}"/>
              </a:ext>
            </a:extLst>
          </p:cNvPr>
          <p:cNvSpPr>
            <a:spLocks noGrp="1"/>
          </p:cNvSpPr>
          <p:nvPr>
            <p:ph type="sldNum" sz="quarter" idx="12"/>
          </p:nvPr>
        </p:nvSpPr>
        <p:spPr/>
        <p:txBody>
          <a:bodyPr/>
          <a:lstStyle/>
          <a:p>
            <a:fld id="{5D74CA86-2DDC-4D0E-88D3-234BADBE2F8A}" type="slidenum">
              <a:rPr lang="en-US" smtClean="0"/>
              <a:t>‹#›</a:t>
            </a:fld>
            <a:endParaRPr lang="en-US"/>
          </a:p>
        </p:txBody>
      </p:sp>
    </p:spTree>
    <p:extLst>
      <p:ext uri="{BB962C8B-B14F-4D97-AF65-F5344CB8AC3E}">
        <p14:creationId xmlns:p14="http://schemas.microsoft.com/office/powerpoint/2010/main" val="365245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165DC-B435-2CF2-1D98-FB778B21AD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D514DFD-437E-6BC3-3124-5DCD412937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B67820F-2A87-6648-36A8-86632422D1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88589B-3A98-9CBE-605C-D8CCBE006CCC}"/>
              </a:ext>
            </a:extLst>
          </p:cNvPr>
          <p:cNvSpPr>
            <a:spLocks noGrp="1"/>
          </p:cNvSpPr>
          <p:nvPr>
            <p:ph type="dt" sz="half" idx="10"/>
          </p:nvPr>
        </p:nvSpPr>
        <p:spPr/>
        <p:txBody>
          <a:bodyPr/>
          <a:lstStyle/>
          <a:p>
            <a:fld id="{7EF9DAF4-3B57-45CB-A246-D411FE3B59E2}" type="datetimeFigureOut">
              <a:rPr lang="en-US" smtClean="0"/>
              <a:t>2/4/2025</a:t>
            </a:fld>
            <a:endParaRPr lang="en-US"/>
          </a:p>
        </p:txBody>
      </p:sp>
      <p:sp>
        <p:nvSpPr>
          <p:cNvPr id="6" name="Footer Placeholder 5">
            <a:extLst>
              <a:ext uri="{FF2B5EF4-FFF2-40B4-BE49-F238E27FC236}">
                <a16:creationId xmlns:a16="http://schemas.microsoft.com/office/drawing/2014/main" id="{379BE33A-0AE1-5D28-8AD4-14A9FF581F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969669-0100-3ADF-8D0F-A100E3D77AC5}"/>
              </a:ext>
            </a:extLst>
          </p:cNvPr>
          <p:cNvSpPr>
            <a:spLocks noGrp="1"/>
          </p:cNvSpPr>
          <p:nvPr>
            <p:ph type="sldNum" sz="quarter" idx="12"/>
          </p:nvPr>
        </p:nvSpPr>
        <p:spPr/>
        <p:txBody>
          <a:bodyPr/>
          <a:lstStyle/>
          <a:p>
            <a:fld id="{5D74CA86-2DDC-4D0E-88D3-234BADBE2F8A}" type="slidenum">
              <a:rPr lang="en-US" smtClean="0"/>
              <a:t>‹#›</a:t>
            </a:fld>
            <a:endParaRPr lang="en-US"/>
          </a:p>
        </p:txBody>
      </p:sp>
    </p:spTree>
    <p:extLst>
      <p:ext uri="{BB962C8B-B14F-4D97-AF65-F5344CB8AC3E}">
        <p14:creationId xmlns:p14="http://schemas.microsoft.com/office/powerpoint/2010/main" val="1305631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48B25C2-B0CE-C8FC-BA05-25FA41BE4A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BE132F8-CBD7-3520-BE0A-C8E610B3FE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51B907-9CE9-5512-C539-67629ADA2E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EF9DAF4-3B57-45CB-A246-D411FE3B59E2}" type="datetimeFigureOut">
              <a:rPr lang="en-US" smtClean="0"/>
              <a:t>2/4/2025</a:t>
            </a:fld>
            <a:endParaRPr lang="en-US"/>
          </a:p>
        </p:txBody>
      </p:sp>
      <p:sp>
        <p:nvSpPr>
          <p:cNvPr id="5" name="Footer Placeholder 4">
            <a:extLst>
              <a:ext uri="{FF2B5EF4-FFF2-40B4-BE49-F238E27FC236}">
                <a16:creationId xmlns:a16="http://schemas.microsoft.com/office/drawing/2014/main" id="{81BE681C-71FC-2010-5ACF-CFEEC875EF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CD1044D3-F912-1CA6-54BD-91D3456653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D74CA86-2DDC-4D0E-88D3-234BADBE2F8A}" type="slidenum">
              <a:rPr lang="en-US" smtClean="0"/>
              <a:t>‹#›</a:t>
            </a:fld>
            <a:endParaRPr lang="en-US"/>
          </a:p>
        </p:txBody>
      </p:sp>
    </p:spTree>
    <p:extLst>
      <p:ext uri="{BB962C8B-B14F-4D97-AF65-F5344CB8AC3E}">
        <p14:creationId xmlns:p14="http://schemas.microsoft.com/office/powerpoint/2010/main" val="11928021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ww.biblegateway.com/passage/?search=2%20samuel%2012&amp;version=ESVUK#fen-ESVUK-8301b"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biblegateway.com/passage/?search=psalm%2066&amp;version=ESVUK#fen-ESVUK-14891b" TargetMode="External"/><Relationship Id="rId2" Type="http://schemas.openxmlformats.org/officeDocument/2006/relationships/hyperlink" Target="https://www.biblegateway.com/passage/?search=psalm%2066&amp;version=ESVUK#fen-ESVUK-14891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www.biblegateway.com/passage/?search=Psalm%20103&amp;version=ESVUK#fen-ESVUK-15564a"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124FD-631E-D559-E42F-ECE93238EDD8}"/>
              </a:ext>
            </a:extLst>
          </p:cNvPr>
          <p:cNvSpPr>
            <a:spLocks noGrp="1"/>
          </p:cNvSpPr>
          <p:nvPr>
            <p:ph type="ctrTitle"/>
          </p:nvPr>
        </p:nvSpPr>
        <p:spPr>
          <a:xfrm>
            <a:off x="1524000" y="1122362"/>
            <a:ext cx="9144000" cy="3739197"/>
          </a:xfrm>
          <a:solidFill>
            <a:srgbClr val="00B0F0"/>
          </a:solidFill>
        </p:spPr>
        <p:txBody>
          <a:bodyPr anchor="ctr">
            <a:noAutofit/>
          </a:bodyPr>
          <a:lstStyle/>
          <a:p>
            <a:r>
              <a:rPr lang="en-US" sz="9600" b="1" dirty="0">
                <a:latin typeface="Comic Sans MS" panose="030F0702030302020204" pitchFamily="66" charset="0"/>
              </a:rPr>
              <a:t>Unanswered Prayer</a:t>
            </a:r>
          </a:p>
        </p:txBody>
      </p:sp>
      <p:sp>
        <p:nvSpPr>
          <p:cNvPr id="3" name="Subtitle 2">
            <a:extLst>
              <a:ext uri="{FF2B5EF4-FFF2-40B4-BE49-F238E27FC236}">
                <a16:creationId xmlns:a16="http://schemas.microsoft.com/office/drawing/2014/main" id="{C619C0C0-E618-1700-725E-AF1102472CF9}"/>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2992067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very foggy fork in the road">
            <a:extLst>
              <a:ext uri="{FF2B5EF4-FFF2-40B4-BE49-F238E27FC236}">
                <a16:creationId xmlns:a16="http://schemas.microsoft.com/office/drawing/2014/main" id="{904014B2-8AE0-F335-12AB-1AA5BFF38E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9115" y="561754"/>
            <a:ext cx="9878518" cy="59668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6012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very foggy fork in the road">
            <a:extLst>
              <a:ext uri="{FF2B5EF4-FFF2-40B4-BE49-F238E27FC236}">
                <a16:creationId xmlns:a16="http://schemas.microsoft.com/office/drawing/2014/main" id="{22EE121F-A5E9-579E-8EC3-287885973C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3554" y="382737"/>
            <a:ext cx="7734925" cy="6053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35646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Image result for photos of spaghetti junction from above">
            <a:extLst>
              <a:ext uri="{FF2B5EF4-FFF2-40B4-BE49-F238E27FC236}">
                <a16:creationId xmlns:a16="http://schemas.microsoft.com/office/drawing/2014/main" id="{2EE2D28B-6C4A-D87C-757E-A343CF9F83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39055" y="391863"/>
            <a:ext cx="9263921" cy="60416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70321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A926BF9-D8C7-F6A0-04B8-989734FE98E9}"/>
              </a:ext>
            </a:extLst>
          </p:cNvPr>
          <p:cNvSpPr txBox="1"/>
          <p:nvPr/>
        </p:nvSpPr>
        <p:spPr>
          <a:xfrm>
            <a:off x="548640" y="441960"/>
            <a:ext cx="11033760" cy="4162614"/>
          </a:xfrm>
          <a:prstGeom prst="rect">
            <a:avLst/>
          </a:prstGeom>
          <a:solidFill>
            <a:srgbClr val="00B0F0"/>
          </a:solidFill>
        </p:spPr>
        <p:txBody>
          <a:bodyPr wrap="square">
            <a:spAutoFit/>
          </a:bodyPr>
          <a:lstStyle/>
          <a:p>
            <a:pPr marL="0" marR="0" fontAlgn="base">
              <a:lnSpc>
                <a:spcPct val="107000"/>
              </a:lnSpc>
              <a:spcAft>
                <a:spcPts val="800"/>
              </a:spcAft>
            </a:pPr>
            <a:r>
              <a:rPr lang="en-US" sz="3200" b="1" kern="0" dirty="0">
                <a:effectLst/>
                <a:latin typeface="Comic Sans MS" panose="030F0702030302020204" pitchFamily="66" charset="0"/>
                <a:ea typeface="Times New Roman" panose="02020603050405020304" pitchFamily="18" charset="0"/>
                <a:cs typeface="Times New Roman" panose="02020603050405020304" pitchFamily="18" charset="0"/>
              </a:rPr>
              <a:t>““For his eyes are on the ways of a man, and he sees all his steps.” Job 34:21 ESV </a:t>
            </a:r>
          </a:p>
          <a:p>
            <a:pPr marL="0" marR="0" fontAlgn="base">
              <a:lnSpc>
                <a:spcPct val="107000"/>
              </a:lnSpc>
              <a:spcAft>
                <a:spcPts val="800"/>
              </a:spcAft>
            </a:pPr>
            <a:endParaRPr lang="en-US" sz="3200" b="1" kern="0" dirty="0">
              <a:latin typeface="Comic Sans MS" panose="030F0702030302020204" pitchFamily="66" charset="0"/>
              <a:ea typeface="Times New Roman" panose="02020603050405020304" pitchFamily="18" charset="0"/>
              <a:cs typeface="Times New Roman" panose="02020603050405020304" pitchFamily="18" charset="0"/>
            </a:endParaRPr>
          </a:p>
          <a:p>
            <a:pPr marL="0" marR="0" fontAlgn="base">
              <a:lnSpc>
                <a:spcPct val="107000"/>
              </a:lnSpc>
              <a:spcAft>
                <a:spcPts val="800"/>
              </a:spcAft>
            </a:pPr>
            <a:endParaRPr lang="en-US" sz="3200" b="1" kern="0" dirty="0">
              <a:effectLst/>
              <a:latin typeface="Comic Sans MS" panose="030F0702030302020204" pitchFamily="66" charset="0"/>
              <a:ea typeface="Times New Roman" panose="02020603050405020304" pitchFamily="18" charset="0"/>
              <a:cs typeface="Times New Roman" panose="02020603050405020304" pitchFamily="18" charset="0"/>
            </a:endParaRPr>
          </a:p>
          <a:p>
            <a:pPr marL="0" marR="0" fontAlgn="base">
              <a:lnSpc>
                <a:spcPct val="107000"/>
              </a:lnSpc>
              <a:spcAft>
                <a:spcPts val="800"/>
              </a:spcAft>
            </a:pPr>
            <a:r>
              <a:rPr lang="en-US" sz="3200" b="1" kern="0" dirty="0">
                <a:effectLst/>
                <a:latin typeface="Comic Sans MS" panose="030F0702030302020204" pitchFamily="66" charset="0"/>
                <a:ea typeface="Times New Roman" panose="02020603050405020304" pitchFamily="18" charset="0"/>
                <a:cs typeface="Times New Roman" panose="02020603050405020304" pitchFamily="18" charset="0"/>
              </a:rPr>
              <a:t> </a:t>
            </a:r>
            <a:endParaRPr lang="en-US" sz="3200" b="1" kern="100" dirty="0">
              <a:effectLst/>
              <a:latin typeface="Comic Sans MS" panose="030F0702030302020204" pitchFamily="66" charset="0"/>
              <a:ea typeface="Aptos" panose="020B0004020202020204" pitchFamily="34" charset="0"/>
              <a:cs typeface="Times New Roman" panose="02020603050405020304" pitchFamily="18" charset="0"/>
            </a:endParaRPr>
          </a:p>
          <a:p>
            <a:pPr marL="0" marR="0" fontAlgn="base">
              <a:lnSpc>
                <a:spcPct val="107000"/>
              </a:lnSpc>
              <a:spcAft>
                <a:spcPts val="800"/>
              </a:spcAft>
            </a:pPr>
            <a:r>
              <a:rPr lang="en-US" sz="3200" b="1" kern="0" dirty="0">
                <a:effectLst/>
                <a:latin typeface="Comic Sans MS" panose="030F0702030302020204" pitchFamily="66" charset="0"/>
                <a:ea typeface="Times New Roman" panose="02020603050405020304" pitchFamily="18" charset="0"/>
                <a:cs typeface="Times New Roman" panose="02020603050405020304" pitchFamily="18" charset="0"/>
              </a:rPr>
              <a:t>“For a man’s ways are before the eyes of the Lord, and he ponders all his paths.” Proverbs 5:21 ESV </a:t>
            </a:r>
            <a:endParaRPr lang="en-US" sz="3200" b="1" kern="100" dirty="0">
              <a:effectLst/>
              <a:latin typeface="Comic Sans MS" panose="030F0702030302020204" pitchFamily="66"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359791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058DE65-7E09-845D-86E7-B7149EE3887F}"/>
              </a:ext>
            </a:extLst>
          </p:cNvPr>
          <p:cNvSpPr txBox="1"/>
          <p:nvPr/>
        </p:nvSpPr>
        <p:spPr>
          <a:xfrm>
            <a:off x="472440" y="518160"/>
            <a:ext cx="11231880" cy="5077287"/>
          </a:xfrm>
          <a:prstGeom prst="rect">
            <a:avLst/>
          </a:prstGeom>
          <a:solidFill>
            <a:srgbClr val="92D050"/>
          </a:solidFill>
        </p:spPr>
        <p:txBody>
          <a:bodyPr wrap="square">
            <a:spAutoFit/>
          </a:bodyPr>
          <a:lstStyle/>
          <a:p>
            <a:pPr marL="0" marR="0" fontAlgn="base">
              <a:lnSpc>
                <a:spcPct val="107000"/>
              </a:lnSpc>
              <a:spcAft>
                <a:spcPts val="800"/>
              </a:spcAft>
            </a:pPr>
            <a:r>
              <a:rPr lang="en-US" sz="4000" b="1" kern="0" dirty="0">
                <a:effectLst/>
                <a:latin typeface="Comic Sans MS" panose="030F0702030302020204" pitchFamily="66" charset="0"/>
                <a:ea typeface="Times New Roman" panose="02020603050405020304" pitchFamily="18" charset="0"/>
                <a:cs typeface="Times New Roman" panose="02020603050405020304" pitchFamily="18" charset="0"/>
              </a:rPr>
              <a:t>Psalm 37 v 23 - 24</a:t>
            </a:r>
          </a:p>
          <a:p>
            <a:pPr marL="0" marR="0" fontAlgn="base">
              <a:lnSpc>
                <a:spcPct val="107000"/>
              </a:lnSpc>
              <a:spcAft>
                <a:spcPts val="800"/>
              </a:spcAft>
            </a:pPr>
            <a:r>
              <a:rPr lang="en-US" sz="4000" b="1" kern="0" dirty="0">
                <a:effectLst/>
                <a:latin typeface="Comic Sans MS" panose="030F0702030302020204" pitchFamily="66" charset="0"/>
                <a:ea typeface="Times New Roman" panose="02020603050405020304" pitchFamily="18" charset="0"/>
                <a:cs typeface="Times New Roman" panose="02020603050405020304" pitchFamily="18" charset="0"/>
              </a:rPr>
              <a:t>23 The steps of a man are established by the LORD,</a:t>
            </a:r>
          </a:p>
          <a:p>
            <a:pPr marL="0" marR="0" fontAlgn="base">
              <a:lnSpc>
                <a:spcPct val="107000"/>
              </a:lnSpc>
              <a:spcAft>
                <a:spcPts val="800"/>
              </a:spcAft>
            </a:pPr>
            <a:r>
              <a:rPr lang="en-US" sz="4000" b="1" kern="0" dirty="0">
                <a:effectLst/>
                <a:latin typeface="Comic Sans MS" panose="030F0702030302020204" pitchFamily="66" charset="0"/>
                <a:ea typeface="Times New Roman" panose="02020603050405020304" pitchFamily="18" charset="0"/>
                <a:cs typeface="Times New Roman" panose="02020603050405020304" pitchFamily="18" charset="0"/>
              </a:rPr>
              <a:t>    when he delights in his way;</a:t>
            </a:r>
          </a:p>
          <a:p>
            <a:pPr marL="0" marR="0" fontAlgn="base">
              <a:lnSpc>
                <a:spcPct val="107000"/>
              </a:lnSpc>
              <a:spcAft>
                <a:spcPts val="800"/>
              </a:spcAft>
            </a:pPr>
            <a:r>
              <a:rPr lang="en-US" sz="4000" b="1" kern="0" dirty="0">
                <a:effectLst/>
                <a:latin typeface="Comic Sans MS" panose="030F0702030302020204" pitchFamily="66" charset="0"/>
                <a:ea typeface="Times New Roman" panose="02020603050405020304" pitchFamily="18" charset="0"/>
                <a:cs typeface="Times New Roman" panose="02020603050405020304" pitchFamily="18" charset="0"/>
              </a:rPr>
              <a:t>24 though he fall, he shall not be cast headlong,</a:t>
            </a:r>
          </a:p>
          <a:p>
            <a:pPr marL="0" marR="0" fontAlgn="base">
              <a:lnSpc>
                <a:spcPct val="107000"/>
              </a:lnSpc>
              <a:spcAft>
                <a:spcPts val="800"/>
              </a:spcAft>
            </a:pPr>
            <a:r>
              <a:rPr lang="en-US" sz="4000" b="1" kern="0" dirty="0">
                <a:effectLst/>
                <a:latin typeface="Comic Sans MS" panose="030F0702030302020204" pitchFamily="66" charset="0"/>
                <a:ea typeface="Times New Roman" panose="02020603050405020304" pitchFamily="18" charset="0"/>
                <a:cs typeface="Times New Roman" panose="02020603050405020304" pitchFamily="18" charset="0"/>
              </a:rPr>
              <a:t>    for the LORD upholds his hand.</a:t>
            </a:r>
          </a:p>
        </p:txBody>
      </p:sp>
    </p:spTree>
    <p:extLst>
      <p:ext uri="{BB962C8B-B14F-4D97-AF65-F5344CB8AC3E}">
        <p14:creationId xmlns:p14="http://schemas.microsoft.com/office/powerpoint/2010/main" val="22849028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he Prayer of Hannah for a Child - (1 Samuel 1_10-18)">
            <a:extLst>
              <a:ext uri="{FF2B5EF4-FFF2-40B4-BE49-F238E27FC236}">
                <a16:creationId xmlns:a16="http://schemas.microsoft.com/office/drawing/2014/main" id="{C6BF1EBC-0683-62E0-CB4E-9FE863208F5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08682" y="571500"/>
            <a:ext cx="8454452" cy="5715000"/>
          </a:xfrm>
          <a:prstGeom prst="rect">
            <a:avLst/>
          </a:prstGeom>
          <a:noFill/>
          <a:ln>
            <a:noFill/>
          </a:ln>
        </p:spPr>
      </p:pic>
    </p:spTree>
    <p:extLst>
      <p:ext uri="{BB962C8B-B14F-4D97-AF65-F5344CB8AC3E}">
        <p14:creationId xmlns:p14="http://schemas.microsoft.com/office/powerpoint/2010/main" val="5660241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he Prayer of Paul for His Thorn in the Flesh - (2 Corinthians 12_7-9)">
            <a:extLst>
              <a:ext uri="{FF2B5EF4-FFF2-40B4-BE49-F238E27FC236}">
                <a16:creationId xmlns:a16="http://schemas.microsoft.com/office/drawing/2014/main" id="{904418E8-6485-5F82-6A39-5DB6A586596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571500"/>
            <a:ext cx="9372600" cy="5715000"/>
          </a:xfrm>
          <a:prstGeom prst="rect">
            <a:avLst/>
          </a:prstGeom>
          <a:noFill/>
          <a:ln>
            <a:noFill/>
          </a:ln>
        </p:spPr>
      </p:pic>
    </p:spTree>
    <p:extLst>
      <p:ext uri="{BB962C8B-B14F-4D97-AF65-F5344CB8AC3E}">
        <p14:creationId xmlns:p14="http://schemas.microsoft.com/office/powerpoint/2010/main" val="351009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D27CB-C4A1-1EC2-E980-83B1A0C99BB3}"/>
              </a:ext>
            </a:extLst>
          </p:cNvPr>
          <p:cNvSpPr>
            <a:spLocks noGrp="1"/>
          </p:cNvSpPr>
          <p:nvPr>
            <p:ph type="title"/>
          </p:nvPr>
        </p:nvSpPr>
        <p:spPr>
          <a:xfrm>
            <a:off x="838200" y="243840"/>
            <a:ext cx="10149840" cy="822960"/>
          </a:xfrm>
          <a:solidFill>
            <a:srgbClr val="92D050"/>
          </a:solidFill>
        </p:spPr>
        <p:txBody>
          <a:bodyPr anchor="b">
            <a:normAutofit fontScale="90000"/>
          </a:bodyPr>
          <a:lstStyle/>
          <a:p>
            <a:pPr algn="ctr"/>
            <a:br>
              <a:rPr lang="en-US" sz="5400" b="1" kern="100" dirty="0">
                <a:solidFill>
                  <a:srgbClr val="081C2A"/>
                </a:solidFill>
                <a:effectLst/>
                <a:latin typeface="Comic Sans MS" panose="030F0702030302020204" pitchFamily="66" charset="0"/>
                <a:ea typeface="Aptos" panose="020B0004020202020204" pitchFamily="34" charset="0"/>
                <a:cs typeface="Times New Roman" panose="02020603050405020304" pitchFamily="18" charset="0"/>
              </a:rPr>
            </a:br>
            <a:br>
              <a:rPr lang="en-US" sz="1800" kern="100" dirty="0">
                <a:effectLst/>
                <a:latin typeface="Aptos" panose="020B0004020202020204" pitchFamily="34" charset="0"/>
                <a:ea typeface="Aptos" panose="020B0004020202020204" pitchFamily="34" charset="0"/>
                <a:cs typeface="Times New Roman" panose="02020603050405020304" pitchFamily="18" charset="0"/>
              </a:rPr>
            </a:br>
            <a:r>
              <a:rPr lang="en-US" sz="4400" b="1" kern="100" dirty="0">
                <a:solidFill>
                  <a:srgbClr val="081C2A"/>
                </a:solidFill>
                <a:effectLst/>
                <a:latin typeface="Comic Sans MS" panose="030F0702030302020204" pitchFamily="66" charset="0"/>
                <a:ea typeface="Aptos" panose="020B0004020202020204" pitchFamily="34" charset="0"/>
                <a:cs typeface="Times New Roman" panose="02020603050405020304" pitchFamily="18" charset="0"/>
              </a:rPr>
              <a:t>2 Sam 12 v 12 - 23</a:t>
            </a:r>
            <a:endParaRPr lang="en-US" dirty="0"/>
          </a:p>
        </p:txBody>
      </p:sp>
      <p:sp>
        <p:nvSpPr>
          <p:cNvPr id="3" name="Content Placeholder 2">
            <a:extLst>
              <a:ext uri="{FF2B5EF4-FFF2-40B4-BE49-F238E27FC236}">
                <a16:creationId xmlns:a16="http://schemas.microsoft.com/office/drawing/2014/main" id="{62DAFE78-455E-751D-FB99-B85552471170}"/>
              </a:ext>
            </a:extLst>
          </p:cNvPr>
          <p:cNvSpPr>
            <a:spLocks noGrp="1"/>
          </p:cNvSpPr>
          <p:nvPr>
            <p:ph idx="1"/>
          </p:nvPr>
        </p:nvSpPr>
        <p:spPr>
          <a:xfrm>
            <a:off x="838200" y="1173480"/>
            <a:ext cx="10515600" cy="5003483"/>
          </a:xfrm>
          <a:solidFill>
            <a:srgbClr val="FFC000"/>
          </a:solidFill>
        </p:spPr>
        <p:txBody>
          <a:bodyPr>
            <a:noAutofit/>
          </a:bodyPr>
          <a:lstStyle/>
          <a:p>
            <a:pPr marL="0" indent="0">
              <a:buNone/>
            </a:pPr>
            <a:r>
              <a:rPr lang="en-US" b="1" baseline="30000" dirty="0">
                <a:solidFill>
                  <a:srgbClr val="000000"/>
                </a:solidFill>
                <a:effectLst/>
                <a:latin typeface="Comic Sans MS" panose="030F0702030302020204" pitchFamily="66" charset="0"/>
                <a:ea typeface="Aptos" panose="020B0004020202020204" pitchFamily="34" charset="0"/>
              </a:rPr>
              <a:t>12 </a:t>
            </a:r>
            <a:r>
              <a:rPr lang="en-US" b="1" dirty="0">
                <a:solidFill>
                  <a:srgbClr val="000000"/>
                </a:solidFill>
                <a:effectLst/>
                <a:latin typeface="Comic Sans MS" panose="030F0702030302020204" pitchFamily="66" charset="0"/>
                <a:ea typeface="Aptos" panose="020B0004020202020204" pitchFamily="34" charset="0"/>
              </a:rPr>
              <a:t>For you did it secretly, but I will do this thing before all Israel and before the sun.’” </a:t>
            </a:r>
            <a:r>
              <a:rPr lang="en-US" b="1" baseline="30000" dirty="0">
                <a:solidFill>
                  <a:srgbClr val="000000"/>
                </a:solidFill>
                <a:effectLst/>
                <a:latin typeface="Comic Sans MS" panose="030F0702030302020204" pitchFamily="66" charset="0"/>
                <a:ea typeface="Aptos" panose="020B0004020202020204" pitchFamily="34" charset="0"/>
              </a:rPr>
              <a:t>13 </a:t>
            </a:r>
            <a:r>
              <a:rPr lang="en-US" b="1" dirty="0">
                <a:solidFill>
                  <a:srgbClr val="000000"/>
                </a:solidFill>
                <a:effectLst/>
                <a:latin typeface="Comic Sans MS" panose="030F0702030302020204" pitchFamily="66" charset="0"/>
                <a:ea typeface="Aptos" panose="020B0004020202020204" pitchFamily="34" charset="0"/>
              </a:rPr>
              <a:t>David said to Nathan, “I have sinned against the </a:t>
            </a:r>
            <a:r>
              <a:rPr lang="en-US" b="1" cap="small" dirty="0">
                <a:solidFill>
                  <a:srgbClr val="000000"/>
                </a:solidFill>
                <a:effectLst/>
                <a:latin typeface="Comic Sans MS" panose="030F0702030302020204" pitchFamily="66" charset="0"/>
                <a:ea typeface="Aptos" panose="020B0004020202020204" pitchFamily="34" charset="0"/>
              </a:rPr>
              <a:t>Lord</a:t>
            </a:r>
            <a:r>
              <a:rPr lang="en-US" b="1" dirty="0">
                <a:solidFill>
                  <a:srgbClr val="000000"/>
                </a:solidFill>
                <a:effectLst/>
                <a:latin typeface="Comic Sans MS" panose="030F0702030302020204" pitchFamily="66" charset="0"/>
                <a:ea typeface="Aptos" panose="020B0004020202020204" pitchFamily="34" charset="0"/>
              </a:rPr>
              <a:t>.” And Nathan said to David, “The </a:t>
            </a:r>
            <a:r>
              <a:rPr lang="en-US" b="1" cap="small" dirty="0">
                <a:solidFill>
                  <a:srgbClr val="000000"/>
                </a:solidFill>
                <a:effectLst/>
                <a:latin typeface="Comic Sans MS" panose="030F0702030302020204" pitchFamily="66" charset="0"/>
                <a:ea typeface="Aptos" panose="020B0004020202020204" pitchFamily="34" charset="0"/>
              </a:rPr>
              <a:t>Lord</a:t>
            </a:r>
            <a:r>
              <a:rPr lang="en-US" b="1" dirty="0">
                <a:solidFill>
                  <a:srgbClr val="000000"/>
                </a:solidFill>
                <a:effectLst/>
                <a:latin typeface="Comic Sans MS" panose="030F0702030302020204" pitchFamily="66" charset="0"/>
                <a:ea typeface="Aptos" panose="020B0004020202020204" pitchFamily="34" charset="0"/>
              </a:rPr>
              <a:t> also has put away your sin; you shall not die. </a:t>
            </a:r>
            <a:r>
              <a:rPr lang="en-US" b="1" baseline="30000" dirty="0">
                <a:solidFill>
                  <a:srgbClr val="000000"/>
                </a:solidFill>
                <a:effectLst/>
                <a:latin typeface="Comic Sans MS" panose="030F0702030302020204" pitchFamily="66" charset="0"/>
                <a:ea typeface="Aptos" panose="020B0004020202020204" pitchFamily="34" charset="0"/>
              </a:rPr>
              <a:t>14 </a:t>
            </a:r>
            <a:r>
              <a:rPr lang="en-US" b="1" dirty="0">
                <a:solidFill>
                  <a:srgbClr val="000000"/>
                </a:solidFill>
                <a:effectLst/>
                <a:latin typeface="Comic Sans MS" panose="030F0702030302020204" pitchFamily="66" charset="0"/>
                <a:ea typeface="Aptos" panose="020B0004020202020204" pitchFamily="34" charset="0"/>
              </a:rPr>
              <a:t>Nevertheless, because by this deed you have utterly scorned the </a:t>
            </a:r>
            <a:r>
              <a:rPr lang="en-US" b="1" cap="small" dirty="0">
                <a:solidFill>
                  <a:srgbClr val="000000"/>
                </a:solidFill>
                <a:effectLst/>
                <a:latin typeface="Comic Sans MS" panose="030F0702030302020204" pitchFamily="66" charset="0"/>
                <a:ea typeface="Aptos" panose="020B0004020202020204" pitchFamily="34" charset="0"/>
              </a:rPr>
              <a:t>Lord</a:t>
            </a:r>
            <a:r>
              <a:rPr lang="en-US" b="1" dirty="0">
                <a:solidFill>
                  <a:srgbClr val="000000"/>
                </a:solidFill>
                <a:effectLst/>
                <a:latin typeface="Comic Sans MS" panose="030F0702030302020204" pitchFamily="66" charset="0"/>
                <a:ea typeface="Aptos" panose="020B0004020202020204" pitchFamily="34" charset="0"/>
              </a:rPr>
              <a:t>,</a:t>
            </a:r>
            <a:r>
              <a:rPr lang="en-US" b="1" baseline="30000" dirty="0">
                <a:solidFill>
                  <a:srgbClr val="000000"/>
                </a:solidFill>
                <a:effectLst/>
                <a:latin typeface="Comic Sans MS" panose="030F0702030302020204" pitchFamily="66" charset="0"/>
                <a:ea typeface="Aptos" panose="020B0004020202020204" pitchFamily="34" charset="0"/>
              </a:rPr>
              <a:t>[</a:t>
            </a:r>
            <a:r>
              <a:rPr lang="en-US" b="1" u="sng" baseline="30000" dirty="0">
                <a:solidFill>
                  <a:srgbClr val="4A4A4A"/>
                </a:solidFill>
                <a:effectLst/>
                <a:latin typeface="Comic Sans MS" panose="030F0702030302020204" pitchFamily="66" charset="0"/>
                <a:ea typeface="Aptos" panose="020B0004020202020204" pitchFamily="34" charset="0"/>
                <a:hlinkClick r:id="rId2" tooltip="See footnote b"/>
              </a:rPr>
              <a:t>b</a:t>
            </a:r>
            <a:r>
              <a:rPr lang="en-US" b="1" baseline="30000" dirty="0">
                <a:solidFill>
                  <a:srgbClr val="000000"/>
                </a:solidFill>
                <a:effectLst/>
                <a:latin typeface="Comic Sans MS" panose="030F0702030302020204" pitchFamily="66" charset="0"/>
                <a:ea typeface="Aptos" panose="020B0004020202020204" pitchFamily="34" charset="0"/>
              </a:rPr>
              <a:t>]</a:t>
            </a:r>
            <a:r>
              <a:rPr lang="en-US" b="1" dirty="0">
                <a:solidFill>
                  <a:srgbClr val="000000"/>
                </a:solidFill>
                <a:effectLst/>
                <a:latin typeface="Comic Sans MS" panose="030F0702030302020204" pitchFamily="66" charset="0"/>
                <a:ea typeface="Aptos" panose="020B0004020202020204" pitchFamily="34" charset="0"/>
              </a:rPr>
              <a:t> the child who is born to you shall die.”</a:t>
            </a:r>
            <a:r>
              <a:rPr lang="en-US" b="1" kern="0" baseline="30000" dirty="0">
                <a:solidFill>
                  <a:srgbClr val="000000"/>
                </a:solidFill>
                <a:effectLst/>
                <a:latin typeface="Comic Sans MS" panose="030F0702030302020204" pitchFamily="66" charset="0"/>
                <a:ea typeface="Times New Roman" panose="02020603050405020304" pitchFamily="18" charset="0"/>
              </a:rPr>
              <a:t>15 </a:t>
            </a:r>
            <a:r>
              <a:rPr lang="en-US" b="1" kern="0" dirty="0">
                <a:solidFill>
                  <a:srgbClr val="000000"/>
                </a:solidFill>
                <a:effectLst/>
                <a:latin typeface="Comic Sans MS" panose="030F0702030302020204" pitchFamily="66" charset="0"/>
                <a:ea typeface="Times New Roman" panose="02020603050405020304" pitchFamily="18" charset="0"/>
              </a:rPr>
              <a:t>Then Nathan went to his house. And the </a:t>
            </a:r>
            <a:r>
              <a:rPr lang="en-US" b="1" kern="0" cap="small" dirty="0">
                <a:solidFill>
                  <a:srgbClr val="000000"/>
                </a:solidFill>
                <a:effectLst/>
                <a:latin typeface="Comic Sans MS" panose="030F0702030302020204" pitchFamily="66" charset="0"/>
                <a:ea typeface="Times New Roman" panose="02020603050405020304" pitchFamily="18" charset="0"/>
              </a:rPr>
              <a:t>Lord</a:t>
            </a:r>
            <a:r>
              <a:rPr lang="en-US" b="1" kern="0" dirty="0">
                <a:solidFill>
                  <a:srgbClr val="000000"/>
                </a:solidFill>
                <a:effectLst/>
                <a:latin typeface="Comic Sans MS" panose="030F0702030302020204" pitchFamily="66" charset="0"/>
                <a:ea typeface="Times New Roman" panose="02020603050405020304" pitchFamily="18" charset="0"/>
              </a:rPr>
              <a:t> afflicted the child that Uriah's wife bore to David, and he became sick. </a:t>
            </a:r>
            <a:r>
              <a:rPr lang="en-US" b="1" kern="0" baseline="30000" dirty="0">
                <a:solidFill>
                  <a:srgbClr val="000000"/>
                </a:solidFill>
                <a:effectLst/>
                <a:latin typeface="Comic Sans MS" panose="030F0702030302020204" pitchFamily="66" charset="0"/>
                <a:ea typeface="Times New Roman" panose="02020603050405020304" pitchFamily="18" charset="0"/>
              </a:rPr>
              <a:t>16 </a:t>
            </a:r>
            <a:r>
              <a:rPr lang="en-US" b="1" kern="0" dirty="0">
                <a:solidFill>
                  <a:srgbClr val="000000"/>
                </a:solidFill>
                <a:effectLst/>
                <a:latin typeface="Comic Sans MS" panose="030F0702030302020204" pitchFamily="66" charset="0"/>
                <a:ea typeface="Times New Roman" panose="02020603050405020304" pitchFamily="18" charset="0"/>
              </a:rPr>
              <a:t>David therefore sought God on behalf of the child. And David fasted and went in and lay all night on the ground. </a:t>
            </a:r>
            <a:r>
              <a:rPr lang="en-US" b="1" kern="0" baseline="30000" dirty="0">
                <a:solidFill>
                  <a:srgbClr val="000000"/>
                </a:solidFill>
                <a:effectLst/>
                <a:latin typeface="Comic Sans MS" panose="030F0702030302020204" pitchFamily="66" charset="0"/>
                <a:ea typeface="Times New Roman" panose="02020603050405020304" pitchFamily="18" charset="0"/>
              </a:rPr>
              <a:t>17 </a:t>
            </a:r>
            <a:r>
              <a:rPr lang="en-US" b="1" kern="0" dirty="0">
                <a:solidFill>
                  <a:srgbClr val="000000"/>
                </a:solidFill>
                <a:effectLst/>
                <a:latin typeface="Comic Sans MS" panose="030F0702030302020204" pitchFamily="66" charset="0"/>
                <a:ea typeface="Times New Roman" panose="02020603050405020304" pitchFamily="18" charset="0"/>
              </a:rPr>
              <a:t>And the elders of his house stood beside him, to raise him from the ground, but he would not, nor did he eat food with them.</a:t>
            </a:r>
            <a:endParaRPr lang="en-US" b="1" dirty="0">
              <a:latin typeface="Comic Sans MS" panose="030F0702030302020204" pitchFamily="66" charset="0"/>
            </a:endParaRPr>
          </a:p>
        </p:txBody>
      </p:sp>
    </p:spTree>
    <p:extLst>
      <p:ext uri="{BB962C8B-B14F-4D97-AF65-F5344CB8AC3E}">
        <p14:creationId xmlns:p14="http://schemas.microsoft.com/office/powerpoint/2010/main" val="14778776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8D7FE-5979-A7B1-CD3D-14A5917537E6}"/>
              </a:ext>
            </a:extLst>
          </p:cNvPr>
          <p:cNvSpPr>
            <a:spLocks noGrp="1"/>
          </p:cNvSpPr>
          <p:nvPr>
            <p:ph type="title"/>
          </p:nvPr>
        </p:nvSpPr>
        <p:spPr>
          <a:xfrm>
            <a:off x="838200" y="365125"/>
            <a:ext cx="10515600" cy="747395"/>
          </a:xfrm>
          <a:solidFill>
            <a:srgbClr val="00B0F0"/>
          </a:solidFill>
        </p:spPr>
        <p:txBody>
          <a:bodyPr/>
          <a:lstStyle/>
          <a:p>
            <a:pPr algn="ctr"/>
            <a:r>
              <a:rPr lang="en-US" sz="4400" b="1" kern="100" dirty="0">
                <a:solidFill>
                  <a:srgbClr val="081C2A"/>
                </a:solidFill>
                <a:effectLst/>
                <a:latin typeface="Comic Sans MS" panose="030F0702030302020204" pitchFamily="66" charset="0"/>
                <a:ea typeface="Aptos" panose="020B0004020202020204" pitchFamily="34" charset="0"/>
                <a:cs typeface="Times New Roman" panose="02020603050405020304" pitchFamily="18" charset="0"/>
              </a:rPr>
              <a:t>2 Sam 12 v 12 - 23</a:t>
            </a:r>
            <a:endParaRPr lang="en-US" dirty="0"/>
          </a:p>
        </p:txBody>
      </p:sp>
      <p:sp>
        <p:nvSpPr>
          <p:cNvPr id="3" name="Content Placeholder 2">
            <a:extLst>
              <a:ext uri="{FF2B5EF4-FFF2-40B4-BE49-F238E27FC236}">
                <a16:creationId xmlns:a16="http://schemas.microsoft.com/office/drawing/2014/main" id="{F03619B0-FEF6-E507-BE55-27A13D07C982}"/>
              </a:ext>
            </a:extLst>
          </p:cNvPr>
          <p:cNvSpPr>
            <a:spLocks noGrp="1"/>
          </p:cNvSpPr>
          <p:nvPr>
            <p:ph idx="1"/>
          </p:nvPr>
        </p:nvSpPr>
        <p:spPr>
          <a:xfrm>
            <a:off x="838200" y="1264920"/>
            <a:ext cx="10515600" cy="5471160"/>
          </a:xfrm>
          <a:solidFill>
            <a:srgbClr val="92D050"/>
          </a:solidFill>
        </p:spPr>
        <p:txBody>
          <a:bodyPr>
            <a:noAutofit/>
          </a:bodyPr>
          <a:lstStyle/>
          <a:p>
            <a:r>
              <a:rPr lang="en-US" b="1" kern="0" baseline="30000" dirty="0">
                <a:solidFill>
                  <a:srgbClr val="000000"/>
                </a:solidFill>
                <a:effectLst/>
                <a:latin typeface="Comic Sans MS" panose="030F0702030302020204" pitchFamily="66" charset="0"/>
                <a:ea typeface="Times New Roman" panose="02020603050405020304" pitchFamily="18" charset="0"/>
              </a:rPr>
              <a:t>18 </a:t>
            </a:r>
            <a:r>
              <a:rPr lang="en-US" b="1" kern="0" dirty="0">
                <a:solidFill>
                  <a:srgbClr val="000000"/>
                </a:solidFill>
                <a:effectLst/>
                <a:latin typeface="Comic Sans MS" panose="030F0702030302020204" pitchFamily="66" charset="0"/>
                <a:ea typeface="Times New Roman" panose="02020603050405020304" pitchFamily="18" charset="0"/>
              </a:rPr>
              <a:t>On the seventh day the child died. And the servants of David were afraid to tell him that the child was dead, for they said, “Behold, while the child was yet alive, we spoke to him, and he did not listen to us. How then can we say to him the child is dead? He may do himself some harm.” </a:t>
            </a:r>
            <a:r>
              <a:rPr lang="en-US" b="1" kern="0" baseline="30000" dirty="0">
                <a:solidFill>
                  <a:srgbClr val="000000"/>
                </a:solidFill>
                <a:effectLst/>
                <a:latin typeface="Comic Sans MS" panose="030F0702030302020204" pitchFamily="66" charset="0"/>
                <a:ea typeface="Times New Roman" panose="02020603050405020304" pitchFamily="18" charset="0"/>
              </a:rPr>
              <a:t>19 </a:t>
            </a:r>
            <a:r>
              <a:rPr lang="en-US" b="1" kern="0" dirty="0">
                <a:solidFill>
                  <a:srgbClr val="000000"/>
                </a:solidFill>
                <a:effectLst/>
                <a:latin typeface="Comic Sans MS" panose="030F0702030302020204" pitchFamily="66" charset="0"/>
                <a:ea typeface="Times New Roman" panose="02020603050405020304" pitchFamily="18" charset="0"/>
              </a:rPr>
              <a:t>But when David saw that his servants were whispering together, David understood that the child was dead. And David said to his servants, “Is the child dead?” They said, “He is dead.” </a:t>
            </a:r>
            <a:r>
              <a:rPr lang="en-US" b="1" kern="0" baseline="30000" dirty="0">
                <a:solidFill>
                  <a:srgbClr val="000000"/>
                </a:solidFill>
                <a:effectLst/>
                <a:latin typeface="Comic Sans MS" panose="030F0702030302020204" pitchFamily="66" charset="0"/>
                <a:ea typeface="Times New Roman" panose="02020603050405020304" pitchFamily="18" charset="0"/>
              </a:rPr>
              <a:t>20 </a:t>
            </a:r>
            <a:r>
              <a:rPr lang="en-US" b="1" kern="0" dirty="0">
                <a:solidFill>
                  <a:srgbClr val="000000"/>
                </a:solidFill>
                <a:effectLst/>
                <a:latin typeface="Comic Sans MS" panose="030F0702030302020204" pitchFamily="66" charset="0"/>
                <a:ea typeface="Times New Roman" panose="02020603050405020304" pitchFamily="18" charset="0"/>
              </a:rPr>
              <a:t>Then David arose from the earth and washed and anointed himself and changed his clothes. And he went into the house of the </a:t>
            </a:r>
            <a:r>
              <a:rPr lang="en-US" b="1" kern="0" cap="small" dirty="0">
                <a:solidFill>
                  <a:srgbClr val="000000"/>
                </a:solidFill>
                <a:effectLst/>
                <a:latin typeface="Comic Sans MS" panose="030F0702030302020204" pitchFamily="66" charset="0"/>
                <a:ea typeface="Times New Roman" panose="02020603050405020304" pitchFamily="18" charset="0"/>
              </a:rPr>
              <a:t>Lord</a:t>
            </a:r>
            <a:r>
              <a:rPr lang="en-US" b="1" kern="0" dirty="0">
                <a:solidFill>
                  <a:srgbClr val="000000"/>
                </a:solidFill>
                <a:effectLst/>
                <a:latin typeface="Comic Sans MS" panose="030F0702030302020204" pitchFamily="66" charset="0"/>
                <a:ea typeface="Times New Roman" panose="02020603050405020304" pitchFamily="18" charset="0"/>
              </a:rPr>
              <a:t> and worshipped. He then went to his own house. And when he asked, they set food before him, and he ate. </a:t>
            </a:r>
            <a:endParaRPr lang="en-US" b="1" dirty="0">
              <a:latin typeface="Comic Sans MS" panose="030F0702030302020204" pitchFamily="66" charset="0"/>
            </a:endParaRPr>
          </a:p>
        </p:txBody>
      </p:sp>
    </p:spTree>
    <p:extLst>
      <p:ext uri="{BB962C8B-B14F-4D97-AF65-F5344CB8AC3E}">
        <p14:creationId xmlns:p14="http://schemas.microsoft.com/office/powerpoint/2010/main" val="2671286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49F1E-7F4A-E035-A3D0-7F4146FE349B}"/>
              </a:ext>
            </a:extLst>
          </p:cNvPr>
          <p:cNvSpPr>
            <a:spLocks noGrp="1"/>
          </p:cNvSpPr>
          <p:nvPr>
            <p:ph type="title"/>
          </p:nvPr>
        </p:nvSpPr>
        <p:spPr>
          <a:solidFill>
            <a:srgbClr val="FFC000"/>
          </a:solidFill>
        </p:spPr>
        <p:txBody>
          <a:bodyPr/>
          <a:lstStyle/>
          <a:p>
            <a:pPr algn="ctr"/>
            <a:r>
              <a:rPr lang="en-US" sz="4400" b="1" kern="100" dirty="0">
                <a:solidFill>
                  <a:srgbClr val="081C2A"/>
                </a:solidFill>
                <a:effectLst/>
                <a:latin typeface="Comic Sans MS" panose="030F0702030302020204" pitchFamily="66" charset="0"/>
                <a:ea typeface="Aptos" panose="020B0004020202020204" pitchFamily="34" charset="0"/>
                <a:cs typeface="Times New Roman" panose="02020603050405020304" pitchFamily="18" charset="0"/>
              </a:rPr>
              <a:t>2 Sam 12 v 12 - 23</a:t>
            </a:r>
            <a:endParaRPr lang="en-US" dirty="0"/>
          </a:p>
        </p:txBody>
      </p:sp>
      <p:sp>
        <p:nvSpPr>
          <p:cNvPr id="3" name="Content Placeholder 2">
            <a:extLst>
              <a:ext uri="{FF2B5EF4-FFF2-40B4-BE49-F238E27FC236}">
                <a16:creationId xmlns:a16="http://schemas.microsoft.com/office/drawing/2014/main" id="{40EA2C5E-F674-C5D5-A4F1-1ACA1B4F2424}"/>
              </a:ext>
            </a:extLst>
          </p:cNvPr>
          <p:cNvSpPr>
            <a:spLocks noGrp="1"/>
          </p:cNvSpPr>
          <p:nvPr>
            <p:ph idx="1"/>
          </p:nvPr>
        </p:nvSpPr>
        <p:spPr>
          <a:solidFill>
            <a:srgbClr val="00B0F0"/>
          </a:solidFill>
        </p:spPr>
        <p:txBody>
          <a:bodyPr/>
          <a:lstStyle/>
          <a:p>
            <a:r>
              <a:rPr lang="en-US" b="1" kern="0" baseline="3000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21 </a:t>
            </a:r>
            <a:r>
              <a:rPr lang="en-US" b="1" kern="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Then his servants said to him, “What is this thing that you have done? You fasted and wept for the child while he was alive; but when the child died, you arose and ate food.” </a:t>
            </a:r>
            <a:r>
              <a:rPr lang="en-US" b="1" kern="0" baseline="3000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22 </a:t>
            </a:r>
            <a:r>
              <a:rPr lang="en-US" b="1" kern="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He said, “While the child was still alive, I fasted and wept, for I said, ‘Who knows whether the </a:t>
            </a:r>
            <a:r>
              <a:rPr lang="en-US" b="1" kern="0" cap="small"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Lord</a:t>
            </a:r>
            <a:r>
              <a:rPr lang="en-US" b="1" kern="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 will be gracious to me, that the child may live?’ </a:t>
            </a:r>
            <a:r>
              <a:rPr lang="en-US" b="1" kern="0" baseline="3000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23 </a:t>
            </a:r>
            <a:r>
              <a:rPr lang="en-US" b="1" kern="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But now he is dead. Why should I fast? Can I bring him back again? I shall go to him, but he will not return to me.”</a:t>
            </a:r>
            <a:endParaRPr lang="en-US" b="1" kern="100" dirty="0">
              <a:effectLst/>
              <a:latin typeface="Comic Sans MS" panose="030F0702030302020204" pitchFamily="66"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840776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39A1C-99A0-3372-2A3E-B94E79F8AF43}"/>
              </a:ext>
            </a:extLst>
          </p:cNvPr>
          <p:cNvSpPr>
            <a:spLocks noGrp="1"/>
          </p:cNvSpPr>
          <p:nvPr>
            <p:ph type="title"/>
          </p:nvPr>
        </p:nvSpPr>
        <p:spPr>
          <a:solidFill>
            <a:srgbClr val="92D050"/>
          </a:solidFill>
        </p:spPr>
        <p:txBody>
          <a:bodyPr>
            <a:normAutofit/>
          </a:bodyPr>
          <a:lstStyle/>
          <a:p>
            <a:pPr algn="ctr"/>
            <a:r>
              <a:rPr lang="en-US" sz="5400" b="1" dirty="0">
                <a:solidFill>
                  <a:srgbClr val="081C2A"/>
                </a:solidFill>
                <a:effectLst/>
                <a:latin typeface="Comic Sans MS" panose="030F0702030302020204" pitchFamily="66" charset="0"/>
                <a:ea typeface="Aptos" panose="020B0004020202020204" pitchFamily="34" charset="0"/>
                <a:cs typeface="Times New Roman" panose="02020603050405020304" pitchFamily="18" charset="0"/>
              </a:rPr>
              <a:t>Psalm 66 verses 16-20 </a:t>
            </a:r>
            <a:endParaRPr lang="en-US" sz="5400" b="1" dirty="0">
              <a:latin typeface="Comic Sans MS" panose="030F0702030302020204" pitchFamily="66" charset="0"/>
            </a:endParaRPr>
          </a:p>
        </p:txBody>
      </p:sp>
      <p:sp>
        <p:nvSpPr>
          <p:cNvPr id="3" name="Content Placeholder 2">
            <a:extLst>
              <a:ext uri="{FF2B5EF4-FFF2-40B4-BE49-F238E27FC236}">
                <a16:creationId xmlns:a16="http://schemas.microsoft.com/office/drawing/2014/main" id="{BBA6254D-4FBB-A620-771C-1B16F8F5B5E5}"/>
              </a:ext>
            </a:extLst>
          </p:cNvPr>
          <p:cNvSpPr>
            <a:spLocks noGrp="1"/>
          </p:cNvSpPr>
          <p:nvPr>
            <p:ph idx="1"/>
          </p:nvPr>
        </p:nvSpPr>
        <p:spPr>
          <a:solidFill>
            <a:srgbClr val="FFC000"/>
          </a:solidFill>
        </p:spPr>
        <p:txBody>
          <a:bodyPr/>
          <a:lstStyle/>
          <a:p>
            <a:pPr algn="ctr"/>
            <a:r>
              <a:rPr lang="en-US" b="1" kern="100" baseline="300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16 </a:t>
            </a:r>
            <a:r>
              <a:rPr lang="en-US"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Come and hear, all you who fear God,</a:t>
            </a:r>
            <a:br>
              <a:rPr lang="en-US"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br>
            <a:r>
              <a:rPr lang="en-US"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    and I will tell what he has done for my soul.</a:t>
            </a:r>
            <a:br>
              <a:rPr lang="en-US"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br>
            <a:r>
              <a:rPr lang="en-US" b="1" kern="100" baseline="300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17 </a:t>
            </a:r>
            <a:r>
              <a:rPr lang="en-US"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I cried to him with my mouth,</a:t>
            </a:r>
            <a:br>
              <a:rPr lang="en-US"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br>
            <a:r>
              <a:rPr lang="en-US"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    and high praise was on</a:t>
            </a:r>
            <a:r>
              <a:rPr lang="en-US" b="1" kern="100" baseline="300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a:t>
            </a:r>
            <a:r>
              <a:rPr lang="en-US" b="1" u="sng" kern="100" baseline="30000" dirty="0">
                <a:solidFill>
                  <a:srgbClr val="4A4A4A"/>
                </a:solidFill>
                <a:effectLst/>
                <a:latin typeface="Comic Sans MS" panose="030F0702030302020204" pitchFamily="66" charset="0"/>
                <a:ea typeface="Aptos" panose="020B0004020202020204" pitchFamily="34" charset="0"/>
                <a:cs typeface="Times New Roman" panose="02020603050405020304" pitchFamily="18" charset="0"/>
                <a:hlinkClick r:id="rId2" tooltip="See footnote a"/>
              </a:rPr>
              <a:t>a</a:t>
            </a:r>
            <a:r>
              <a:rPr lang="en-US" b="1" kern="100" baseline="300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a:t>
            </a:r>
            <a:r>
              <a:rPr lang="en-US"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 my tongue.</a:t>
            </a:r>
            <a:r>
              <a:rPr lang="en-US" b="1" kern="100" baseline="300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a:t>
            </a:r>
            <a:r>
              <a:rPr lang="en-US" b="1" u="sng" kern="100" baseline="30000" dirty="0">
                <a:solidFill>
                  <a:srgbClr val="4A4A4A"/>
                </a:solidFill>
                <a:effectLst/>
                <a:latin typeface="Comic Sans MS" panose="030F0702030302020204" pitchFamily="66" charset="0"/>
                <a:ea typeface="Aptos" panose="020B0004020202020204" pitchFamily="34" charset="0"/>
                <a:cs typeface="Times New Roman" panose="02020603050405020304" pitchFamily="18" charset="0"/>
                <a:hlinkClick r:id="rId3" tooltip="See footnote b"/>
              </a:rPr>
              <a:t>b</a:t>
            </a:r>
            <a:r>
              <a:rPr lang="en-US" b="1" kern="100" baseline="300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a:t>
            </a:r>
            <a:br>
              <a:rPr lang="en-US"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br>
            <a:r>
              <a:rPr lang="en-US" b="1" kern="100" baseline="300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18 </a:t>
            </a:r>
            <a:r>
              <a:rPr lang="en-US"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If I had cherished iniquity in my heart,</a:t>
            </a:r>
            <a:br>
              <a:rPr lang="en-US"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br>
            <a:r>
              <a:rPr lang="en-US"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    the Lord would not have listened.</a:t>
            </a:r>
            <a:br>
              <a:rPr lang="en-US"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br>
            <a:r>
              <a:rPr lang="en-US" b="1" kern="100" baseline="300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19 </a:t>
            </a:r>
            <a:r>
              <a:rPr lang="en-US"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But truly God has listened;</a:t>
            </a:r>
            <a:br>
              <a:rPr lang="en-US"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br>
            <a:r>
              <a:rPr lang="en-US"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    he has attended to the voice of my prayer.</a:t>
            </a:r>
            <a:br>
              <a:rPr lang="en-US"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br>
            <a:r>
              <a:rPr lang="en-US" b="1" kern="100" baseline="300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20 </a:t>
            </a:r>
            <a:r>
              <a:rPr lang="en-US"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Blessed be God,</a:t>
            </a:r>
            <a:br>
              <a:rPr lang="en-US"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br>
            <a:r>
              <a:rPr lang="en-US"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    because he has not rejected my prayer</a:t>
            </a:r>
            <a:br>
              <a:rPr lang="en-US"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br>
            <a:r>
              <a:rPr lang="en-US"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    or removed his steadfast love from me!</a:t>
            </a:r>
            <a:endParaRPr lang="en-US" b="1" kern="100" dirty="0">
              <a:effectLst/>
              <a:latin typeface="Comic Sans MS" panose="030F0702030302020204" pitchFamily="66"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817123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A6E5B-E9E2-0AE5-37D3-4F3D91FE09AE}"/>
              </a:ext>
            </a:extLst>
          </p:cNvPr>
          <p:cNvSpPr>
            <a:spLocks noGrp="1"/>
          </p:cNvSpPr>
          <p:nvPr>
            <p:ph type="title"/>
          </p:nvPr>
        </p:nvSpPr>
        <p:spPr>
          <a:solidFill>
            <a:srgbClr val="00B0F0"/>
          </a:solidFill>
        </p:spPr>
        <p:txBody>
          <a:bodyPr>
            <a:normAutofit fontScale="90000"/>
          </a:bodyPr>
          <a:lstStyle/>
          <a:p>
            <a:pPr algn="ctr"/>
            <a:r>
              <a:rPr lang="en-US" sz="5400" b="1" kern="100" dirty="0">
                <a:solidFill>
                  <a:srgbClr val="081C2A"/>
                </a:solidFill>
                <a:effectLst/>
                <a:latin typeface="Comic Sans MS" panose="030F0702030302020204" pitchFamily="66" charset="0"/>
                <a:ea typeface="Aptos" panose="020B0004020202020204" pitchFamily="34" charset="0"/>
                <a:cs typeface="Times New Roman" panose="02020603050405020304" pitchFamily="18" charset="0"/>
              </a:rPr>
              <a:t>1 John 1 v 7-9</a:t>
            </a:r>
            <a:br>
              <a:rPr lang="en-US" sz="4400" kern="100" dirty="0">
                <a:effectLs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88A4D4E8-1A59-AAC1-F724-9D4FABEF3A77}"/>
              </a:ext>
            </a:extLst>
          </p:cNvPr>
          <p:cNvSpPr>
            <a:spLocks noGrp="1"/>
          </p:cNvSpPr>
          <p:nvPr>
            <p:ph idx="1"/>
          </p:nvPr>
        </p:nvSpPr>
        <p:spPr>
          <a:solidFill>
            <a:srgbClr val="92D050"/>
          </a:solidFill>
        </p:spPr>
        <p:txBody>
          <a:bodyPr>
            <a:normAutofit/>
          </a:bodyPr>
          <a:lstStyle/>
          <a:p>
            <a:pPr marL="0" indent="0">
              <a:buNone/>
            </a:pPr>
            <a:r>
              <a:rPr lang="en-US" b="1" dirty="0">
                <a:latin typeface="Comic Sans MS" panose="030F0702030302020204" pitchFamily="66" charset="0"/>
              </a:rPr>
              <a:t>7 But if we walk in the light, as he is in the light, we have fellowship with one another, and the blood of Jesus his Son cleanses us from all sin. 8 If we say we have no sin, we deceive ourselves, and the truth is not in us. 9 If we confess our sins, he is faithful and just to forgive us our sins and to cleanse us from all unrighteousness</a:t>
            </a:r>
          </a:p>
        </p:txBody>
      </p:sp>
    </p:spTree>
    <p:extLst>
      <p:ext uri="{BB962C8B-B14F-4D97-AF65-F5344CB8AC3E}">
        <p14:creationId xmlns:p14="http://schemas.microsoft.com/office/powerpoint/2010/main" val="13014579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BA60CE3-1B44-07C6-F540-DC92DF268FAB}"/>
              </a:ext>
            </a:extLst>
          </p:cNvPr>
          <p:cNvSpPr txBox="1"/>
          <p:nvPr/>
        </p:nvSpPr>
        <p:spPr>
          <a:xfrm>
            <a:off x="929640" y="1630680"/>
            <a:ext cx="10591800" cy="3957430"/>
          </a:xfrm>
          <a:prstGeom prst="rect">
            <a:avLst/>
          </a:prstGeom>
          <a:solidFill>
            <a:srgbClr val="FFC000"/>
          </a:solidFill>
        </p:spPr>
        <p:txBody>
          <a:bodyPr wrap="square">
            <a:spAutoFit/>
          </a:bodyPr>
          <a:lstStyle/>
          <a:p>
            <a:pPr marL="0" marR="0" fontAlgn="base">
              <a:lnSpc>
                <a:spcPct val="107000"/>
              </a:lnSpc>
              <a:spcAft>
                <a:spcPts val="800"/>
              </a:spcAft>
            </a:pPr>
            <a:r>
              <a:rPr lang="en-US" sz="3200" b="1" kern="0" dirty="0">
                <a:effectLst/>
                <a:latin typeface="Comic Sans MS" panose="030F0702030302020204" pitchFamily="66" charset="0"/>
                <a:ea typeface="Times New Roman" panose="02020603050405020304" pitchFamily="18" charset="0"/>
                <a:cs typeface="Times New Roman" panose="02020603050405020304" pitchFamily="18" charset="0"/>
              </a:rPr>
              <a:t>“For my thoughts are not your thoughts, neither are your ways my ways, declares the Lord.” Isaiah 55:8 ESV  </a:t>
            </a:r>
            <a:endParaRPr lang="en-US" sz="3200" b="1" kern="100" dirty="0">
              <a:effectLst/>
              <a:latin typeface="Comic Sans MS" panose="030F0702030302020204" pitchFamily="66" charset="0"/>
              <a:ea typeface="Aptos" panose="020B0004020202020204" pitchFamily="34" charset="0"/>
              <a:cs typeface="Times New Roman" panose="02020603050405020304" pitchFamily="18" charset="0"/>
            </a:endParaRPr>
          </a:p>
          <a:p>
            <a:pPr marL="0" marR="0" fontAlgn="base">
              <a:lnSpc>
                <a:spcPct val="107000"/>
              </a:lnSpc>
              <a:spcAft>
                <a:spcPts val="800"/>
              </a:spcAft>
            </a:pPr>
            <a:r>
              <a:rPr lang="en-US" sz="3200" b="1" kern="0" dirty="0">
                <a:effectLst/>
                <a:latin typeface="Comic Sans MS" panose="030F0702030302020204" pitchFamily="66" charset="0"/>
                <a:ea typeface="Times New Roman" panose="02020603050405020304" pitchFamily="18" charset="0"/>
                <a:cs typeface="Times New Roman" panose="02020603050405020304" pitchFamily="18" charset="0"/>
              </a:rPr>
              <a:t> </a:t>
            </a:r>
            <a:endParaRPr lang="en-US" sz="3200" b="1" kern="100" dirty="0">
              <a:effectLst/>
              <a:latin typeface="Comic Sans MS" panose="030F0702030302020204" pitchFamily="66" charset="0"/>
              <a:ea typeface="Aptos" panose="020B0004020202020204" pitchFamily="34" charset="0"/>
              <a:cs typeface="Times New Roman" panose="02020603050405020304" pitchFamily="18" charset="0"/>
            </a:endParaRPr>
          </a:p>
          <a:p>
            <a:pPr marL="0" marR="0" fontAlgn="base">
              <a:lnSpc>
                <a:spcPct val="107000"/>
              </a:lnSpc>
              <a:spcAft>
                <a:spcPts val="800"/>
              </a:spcAft>
            </a:pPr>
            <a:r>
              <a:rPr lang="en-US" sz="3200" b="1" kern="0" dirty="0">
                <a:effectLst/>
                <a:latin typeface="Comic Sans MS" panose="030F0702030302020204" pitchFamily="66" charset="0"/>
                <a:ea typeface="Times New Roman" panose="02020603050405020304" pitchFamily="18" charset="0"/>
                <a:cs typeface="Times New Roman" panose="02020603050405020304" pitchFamily="18" charset="0"/>
              </a:rPr>
              <a:t>“For as the heavens are higher than the earth, so are my ways higher than your ways and my thoughts than your thoughts.” Isaiah 55:9 ESV  </a:t>
            </a:r>
            <a:endParaRPr lang="en-US" sz="3200" b="1" kern="100" dirty="0">
              <a:effectLst/>
              <a:latin typeface="Comic Sans MS" panose="030F0702030302020204" pitchFamily="66"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383357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4B440-356A-CC35-FF4B-CF5D0E94C91D}"/>
              </a:ext>
            </a:extLst>
          </p:cNvPr>
          <p:cNvSpPr>
            <a:spLocks noGrp="1"/>
          </p:cNvSpPr>
          <p:nvPr>
            <p:ph type="title"/>
          </p:nvPr>
        </p:nvSpPr>
        <p:spPr>
          <a:xfrm>
            <a:off x="838200" y="0"/>
            <a:ext cx="10668000" cy="1127760"/>
          </a:xfrm>
          <a:solidFill>
            <a:srgbClr val="00B0F0"/>
          </a:solidFill>
        </p:spPr>
        <p:txBody>
          <a:bodyPr>
            <a:normAutofit fontScale="90000"/>
          </a:bodyPr>
          <a:lstStyle/>
          <a:p>
            <a:pPr algn="ctr"/>
            <a:br>
              <a:rPr lang="nn-NO" sz="5400" b="1" dirty="0">
                <a:latin typeface="Comic Sans MS" panose="030F0702030302020204" pitchFamily="66" charset="0"/>
              </a:rPr>
            </a:br>
            <a:r>
              <a:rPr lang="nn-NO" sz="5400" b="1" dirty="0">
                <a:latin typeface="Comic Sans MS" panose="030F0702030302020204" pitchFamily="66" charset="0"/>
              </a:rPr>
              <a:t>Psalm 103 v 8 - 14</a:t>
            </a:r>
            <a:br>
              <a:rPr lang="nn-NO" dirty="0"/>
            </a:br>
            <a:endParaRPr lang="en-US" dirty="0"/>
          </a:p>
        </p:txBody>
      </p:sp>
      <p:sp>
        <p:nvSpPr>
          <p:cNvPr id="3" name="Content Placeholder 2">
            <a:extLst>
              <a:ext uri="{FF2B5EF4-FFF2-40B4-BE49-F238E27FC236}">
                <a16:creationId xmlns:a16="http://schemas.microsoft.com/office/drawing/2014/main" id="{E41F087A-A002-D992-70CC-8B1DBBA588D8}"/>
              </a:ext>
            </a:extLst>
          </p:cNvPr>
          <p:cNvSpPr>
            <a:spLocks noGrp="1"/>
          </p:cNvSpPr>
          <p:nvPr>
            <p:ph idx="1"/>
          </p:nvPr>
        </p:nvSpPr>
        <p:spPr>
          <a:xfrm>
            <a:off x="838200" y="1127760"/>
            <a:ext cx="10668000" cy="5365115"/>
          </a:xfrm>
          <a:solidFill>
            <a:srgbClr val="92D050"/>
          </a:solidFill>
        </p:spPr>
        <p:txBody>
          <a:bodyPr>
            <a:normAutofit lnSpcReduction="10000"/>
          </a:bodyPr>
          <a:lstStyle/>
          <a:p>
            <a:pPr marL="0" marR="0" indent="0" algn="ctr">
              <a:lnSpc>
                <a:spcPct val="107000"/>
              </a:lnSpc>
              <a:spcAft>
                <a:spcPts val="800"/>
              </a:spcAft>
              <a:buNone/>
            </a:pPr>
            <a:r>
              <a:rPr lang="en-US" sz="2400" b="1" kern="100" baseline="300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8 </a:t>
            </a:r>
            <a:r>
              <a:rPr lang="en-US" sz="2400"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The </a:t>
            </a:r>
            <a:r>
              <a:rPr lang="en-US" sz="2400" b="1" kern="100" cap="small"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Lord</a:t>
            </a:r>
            <a:r>
              <a:rPr lang="en-US" sz="2400"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 is merciful and gracious,</a:t>
            </a:r>
            <a:br>
              <a:rPr lang="en-US" sz="2400"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br>
            <a:r>
              <a:rPr lang="en-US" sz="2400"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    slow to anger and abounding in steadfast love.</a:t>
            </a:r>
            <a:br>
              <a:rPr lang="en-US" sz="2400"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br>
            <a:r>
              <a:rPr lang="en-US" sz="2400" b="1" kern="100" baseline="300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9 </a:t>
            </a:r>
            <a:r>
              <a:rPr lang="en-US" sz="2400"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He will not always chide,</a:t>
            </a:r>
            <a:br>
              <a:rPr lang="en-US" sz="2400"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br>
            <a:r>
              <a:rPr lang="en-US" sz="2400"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    nor will he keep his anger for ever.</a:t>
            </a:r>
            <a:br>
              <a:rPr lang="en-US" sz="2400"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br>
            <a:r>
              <a:rPr lang="en-US" sz="2400" b="1" kern="100" baseline="300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10 </a:t>
            </a:r>
            <a:r>
              <a:rPr lang="en-US" sz="2400"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He does not deal with us according to our sins,</a:t>
            </a:r>
            <a:br>
              <a:rPr lang="en-US" sz="2400"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br>
            <a:r>
              <a:rPr lang="en-US" sz="2400"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    nor repay us according to our iniquities.</a:t>
            </a:r>
            <a:br>
              <a:rPr lang="en-US" sz="2400"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br>
            <a:r>
              <a:rPr lang="en-US" sz="2400" b="1" kern="100" baseline="300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11 </a:t>
            </a:r>
            <a:r>
              <a:rPr lang="en-US" sz="2400"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For as high as the heavens are above the earth,</a:t>
            </a:r>
            <a:br>
              <a:rPr lang="en-US" sz="2400"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br>
            <a:r>
              <a:rPr lang="en-US" sz="2400"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    so great is his steadfast love towards those who fear him;</a:t>
            </a:r>
            <a:br>
              <a:rPr lang="en-US" sz="2400"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br>
            <a:r>
              <a:rPr lang="en-US" sz="2400" b="1" kern="100" baseline="300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12 </a:t>
            </a:r>
            <a:r>
              <a:rPr lang="en-US" sz="2400"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as far as the east is from the west,</a:t>
            </a:r>
            <a:br>
              <a:rPr lang="en-US" sz="2400"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br>
            <a:r>
              <a:rPr lang="en-US" sz="2400"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    so far does he remove our transgressions from us.</a:t>
            </a:r>
            <a:br>
              <a:rPr lang="en-US" sz="2400"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br>
            <a:r>
              <a:rPr lang="en-US" sz="2400" b="1" kern="100" baseline="300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13 </a:t>
            </a:r>
            <a:r>
              <a:rPr lang="en-US" sz="2400"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As a father shows compassion to his children,</a:t>
            </a:r>
            <a:br>
              <a:rPr lang="en-US" sz="2400"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br>
            <a:r>
              <a:rPr lang="en-US" sz="2400"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    so the </a:t>
            </a:r>
            <a:r>
              <a:rPr lang="en-US" sz="2400" b="1" kern="100" cap="small"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Lord</a:t>
            </a:r>
            <a:r>
              <a:rPr lang="en-US" sz="2400"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 shows compassion to those who fear him.</a:t>
            </a:r>
            <a:br>
              <a:rPr lang="en-US" sz="2400"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br>
            <a:r>
              <a:rPr lang="en-US" sz="2400" b="1" kern="100" baseline="300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14 </a:t>
            </a:r>
            <a:r>
              <a:rPr lang="en-US" sz="2400"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For he knows our frame;</a:t>
            </a:r>
            <a:r>
              <a:rPr lang="en-US" sz="2400" b="1" kern="100" baseline="300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a:t>
            </a:r>
            <a:r>
              <a:rPr lang="en-US" sz="2400" b="1" u="sng" kern="100" baseline="30000" dirty="0">
                <a:solidFill>
                  <a:srgbClr val="4A4A4A"/>
                </a:solidFill>
                <a:effectLst/>
                <a:latin typeface="Comic Sans MS" panose="030F0702030302020204" pitchFamily="66" charset="0"/>
                <a:ea typeface="Aptos" panose="020B0004020202020204" pitchFamily="34" charset="0"/>
                <a:cs typeface="Times New Roman" panose="02020603050405020304" pitchFamily="18" charset="0"/>
                <a:hlinkClick r:id="rId2" tooltip="See footnote a"/>
              </a:rPr>
              <a:t>a</a:t>
            </a:r>
            <a:r>
              <a:rPr lang="en-US" sz="2400" b="1" kern="100" baseline="300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a:t>
            </a:r>
            <a:br>
              <a:rPr lang="en-US" sz="2400"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br>
            <a:r>
              <a:rPr lang="en-US" sz="2400" b="1" kern="100" dirty="0">
                <a:solidFill>
                  <a:srgbClr val="000000"/>
                </a:solidFill>
                <a:effectLst/>
                <a:latin typeface="Comic Sans MS" panose="030F0702030302020204" pitchFamily="66" charset="0"/>
                <a:ea typeface="Aptos" panose="020B0004020202020204" pitchFamily="34" charset="0"/>
                <a:cs typeface="Times New Roman" panose="02020603050405020304" pitchFamily="18" charset="0"/>
              </a:rPr>
              <a:t>    he remembers that we are dust.</a:t>
            </a:r>
            <a:endParaRPr lang="en-US" sz="2400" b="1" kern="100" dirty="0">
              <a:effectLst/>
              <a:latin typeface="Comic Sans MS" panose="030F0702030302020204" pitchFamily="66"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2277612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05AE0E8-74F3-DC9B-107B-C98392D97AB1}"/>
              </a:ext>
            </a:extLst>
          </p:cNvPr>
          <p:cNvSpPr txBox="1"/>
          <p:nvPr/>
        </p:nvSpPr>
        <p:spPr>
          <a:xfrm>
            <a:off x="670560" y="304800"/>
            <a:ext cx="10927080" cy="4524315"/>
          </a:xfrm>
          <a:prstGeom prst="rect">
            <a:avLst/>
          </a:prstGeom>
          <a:solidFill>
            <a:srgbClr val="FFC000"/>
          </a:solidFill>
        </p:spPr>
        <p:txBody>
          <a:bodyPr wrap="square">
            <a:spAutoFit/>
          </a:bodyPr>
          <a:lstStyle/>
          <a:p>
            <a:r>
              <a:rPr lang="en-US" sz="3200" b="1" dirty="0">
                <a:latin typeface="Comic Sans MS" panose="030F0702030302020204" pitchFamily="66" charset="0"/>
              </a:rPr>
              <a:t>“You have kept count of my </a:t>
            </a:r>
            <a:r>
              <a:rPr lang="en-US" sz="3200" b="1" dirty="0" err="1">
                <a:latin typeface="Comic Sans MS" panose="030F0702030302020204" pitchFamily="66" charset="0"/>
              </a:rPr>
              <a:t>tossings</a:t>
            </a:r>
            <a:r>
              <a:rPr lang="en-US" sz="3200" b="1" dirty="0">
                <a:latin typeface="Comic Sans MS" panose="030F0702030302020204" pitchFamily="66" charset="0"/>
              </a:rPr>
              <a:t>; put my tears in your bottle. Are they not in your book?” ‭‭Psalm‬ ‭56‬:‭8‬ ‭ESV‬‬</a:t>
            </a:r>
          </a:p>
          <a:p>
            <a:endParaRPr lang="en-US" sz="3200" b="1" dirty="0">
              <a:latin typeface="Comic Sans MS" panose="030F0702030302020204" pitchFamily="66" charset="0"/>
            </a:endParaRPr>
          </a:p>
          <a:p>
            <a:r>
              <a:rPr lang="en-US" sz="3200" b="1" dirty="0">
                <a:latin typeface="Comic Sans MS" panose="030F0702030302020204" pitchFamily="66" charset="0"/>
              </a:rPr>
              <a:t>“You search out my path and my lying down and are acquainted with all my ways.” ‭‭Psalm‬ ‭139‬:‭3‬ ‭ESV‬‬ </a:t>
            </a:r>
          </a:p>
          <a:p>
            <a:endParaRPr lang="en-US" sz="3200" b="1" dirty="0">
              <a:latin typeface="Comic Sans MS" panose="030F0702030302020204" pitchFamily="66" charset="0"/>
            </a:endParaRPr>
          </a:p>
          <a:p>
            <a:r>
              <a:rPr lang="en-US" sz="3200" b="1" dirty="0">
                <a:latin typeface="Comic Sans MS" panose="030F0702030302020204" pitchFamily="66" charset="0"/>
              </a:rPr>
              <a:t>“I keep your precepts and testimonies, for all my ways are before you.” ‭‭Psalm‬ ‭119‬:‭168‬ ‭ESV‬‬ </a:t>
            </a:r>
          </a:p>
        </p:txBody>
      </p:sp>
    </p:spTree>
    <p:extLst>
      <p:ext uri="{BB962C8B-B14F-4D97-AF65-F5344CB8AC3E}">
        <p14:creationId xmlns:p14="http://schemas.microsoft.com/office/powerpoint/2010/main" val="9759566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2833</TotalTime>
  <Words>1077</Words>
  <Application>Microsoft Office PowerPoint</Application>
  <PresentationFormat>Widescreen</PresentationFormat>
  <Paragraphs>31</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Aptos</vt:lpstr>
      <vt:lpstr>Aptos Display</vt:lpstr>
      <vt:lpstr>Arial</vt:lpstr>
      <vt:lpstr>Comic Sans MS</vt:lpstr>
      <vt:lpstr>Office Theme</vt:lpstr>
      <vt:lpstr>Unanswered Prayer</vt:lpstr>
      <vt:lpstr>  2 Sam 12 v 12 - 23</vt:lpstr>
      <vt:lpstr>2 Sam 12 v 12 - 23</vt:lpstr>
      <vt:lpstr>2 Sam 12 v 12 - 23</vt:lpstr>
      <vt:lpstr>Psalm 66 verses 16-20 </vt:lpstr>
      <vt:lpstr>1 John 1 v 7-9 </vt:lpstr>
      <vt:lpstr>PowerPoint Presentation</vt:lpstr>
      <vt:lpstr> Psalm 103 v 8 - 14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Mike Collins</dc:creator>
  <cp:lastModifiedBy>Mike Collins</cp:lastModifiedBy>
  <cp:revision>4</cp:revision>
  <dcterms:created xsi:type="dcterms:W3CDTF">2025-02-04T12:28:17Z</dcterms:created>
  <dcterms:modified xsi:type="dcterms:W3CDTF">2025-02-06T11:41:53Z</dcterms:modified>
</cp:coreProperties>
</file>